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4" r:id="rId1"/>
  </p:sldMasterIdLst>
  <p:notesMasterIdLst>
    <p:notesMasterId r:id="rId50"/>
  </p:notesMasterIdLst>
  <p:handoutMasterIdLst>
    <p:handoutMasterId r:id="rId51"/>
  </p:handoutMasterIdLst>
  <p:sldIdLst>
    <p:sldId id="313" r:id="rId2"/>
    <p:sldId id="544" r:id="rId3"/>
    <p:sldId id="338" r:id="rId4"/>
    <p:sldId id="543" r:id="rId5"/>
    <p:sldId id="318" r:id="rId6"/>
    <p:sldId id="480" r:id="rId7"/>
    <p:sldId id="503" r:id="rId8"/>
    <p:sldId id="512" r:id="rId9"/>
    <p:sldId id="505" r:id="rId10"/>
    <p:sldId id="528" r:id="rId11"/>
    <p:sldId id="529" r:id="rId12"/>
    <p:sldId id="502" r:id="rId13"/>
    <p:sldId id="513" r:id="rId14"/>
    <p:sldId id="319" r:id="rId15"/>
    <p:sldId id="339" r:id="rId16"/>
    <p:sldId id="524" r:id="rId17"/>
    <p:sldId id="500" r:id="rId18"/>
    <p:sldId id="348" r:id="rId19"/>
    <p:sldId id="536" r:id="rId20"/>
    <p:sldId id="533" r:id="rId21"/>
    <p:sldId id="501" r:id="rId22"/>
    <p:sldId id="350" r:id="rId23"/>
    <p:sldId id="539" r:id="rId24"/>
    <p:sldId id="347" r:id="rId25"/>
    <p:sldId id="538" r:id="rId26"/>
    <p:sldId id="345" r:id="rId27"/>
    <p:sldId id="530" r:id="rId28"/>
    <p:sldId id="321" r:id="rId29"/>
    <p:sldId id="496" r:id="rId30"/>
    <p:sldId id="320" r:id="rId31"/>
    <p:sldId id="332" r:id="rId32"/>
    <p:sldId id="351" r:id="rId33"/>
    <p:sldId id="340" r:id="rId34"/>
    <p:sldId id="258" r:id="rId35"/>
    <p:sldId id="259" r:id="rId36"/>
    <p:sldId id="260" r:id="rId37"/>
    <p:sldId id="261" r:id="rId38"/>
    <p:sldId id="262" r:id="rId39"/>
    <p:sldId id="325" r:id="rId40"/>
    <p:sldId id="263" r:id="rId41"/>
    <p:sldId id="264" r:id="rId42"/>
    <p:sldId id="315" r:id="rId43"/>
    <p:sldId id="329" r:id="rId44"/>
    <p:sldId id="334" r:id="rId45"/>
    <p:sldId id="265" r:id="rId46"/>
    <p:sldId id="266" r:id="rId47"/>
    <p:sldId id="267" r:id="rId48"/>
    <p:sldId id="542" r:id="rId49"/>
  </p:sldIdLst>
  <p:sldSz cx="12192000" cy="6858000"/>
  <p:notesSz cx="6858000" cy="9144000"/>
  <p:embeddedFontLst>
    <p:embeddedFont>
      <p:font typeface="Abel" panose="02000506030000020004" pitchFamily="2" charset="0"/>
      <p:regular r:id="rId52"/>
    </p:embeddedFon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Georgia" panose="02040502050405020303" pitchFamily="18" charset="0"/>
      <p:regular r:id="rId59"/>
      <p:bold r:id="rId60"/>
      <p:italic r:id="rId61"/>
      <p:boldItalic r:id="rId62"/>
    </p:embeddedFont>
    <p:embeddedFont>
      <p:font typeface="Helvetica" pitchFamily="2" charset="0"/>
      <p:regular r:id="rId63"/>
      <p:bold r:id="rId64"/>
      <p:italic r:id="rId65"/>
      <p:boldItalic r:id="rId66"/>
    </p:embeddedFont>
    <p:embeddedFont>
      <p:font typeface="IBM Plex Sans" panose="020B0503050203000203" pitchFamily="34" charset="0"/>
      <p:regular r:id="rId67"/>
      <p:bold r:id="rId68"/>
      <p:italic r:id="rId69"/>
      <p:boldItalic r:id="rId70"/>
    </p:embeddedFont>
    <p:embeddedFont>
      <p:font typeface="Italian Plate No1" panose="020B0803030000020004" pitchFamily="34" charset="77"/>
      <p:bold r:id="rId71"/>
      <p:italic r:id="rId72"/>
      <p:boldItalic r:id="rId73"/>
    </p:embeddedFont>
    <p:embeddedFont>
      <p:font typeface="Oxygen" panose="02000503000000000000" pitchFamily="2" charset="77"/>
      <p:regular r:id="rId74"/>
      <p:bold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720D01-39ED-366F-247D-7D6BEB3CF771}" name="Michelle Nadia Werther" initials="MNW" userId="S::mnw@hrs.dk::cf214d7c-2e26-4736-baab-cec2565bc573" providerId="AD"/>
  <p188:author id="{A76E2206-3DEE-2FBC-DF1F-5E7B25D540BC}" name="Line Degn Andersen" initials="LDA" userId="S::lda@hrs.dk::cd014de4-a820-41d1-a8dc-fe5702b0673d" providerId="AD"/>
  <p188:author id="{48926C3F-1F53-32D1-218F-F60335ADA78A}" name="Laura Erlang Lauridsen" initials="LL" userId="S::ler@hrs.dk::066666ef-d7f8-4202-8e29-2f836ce4cc55" providerId="AD"/>
  <p188:author id="{23E28F84-7672-35F5-27A1-E5AD4100DF63}" name="sarp@esmiley.dk" initials="sa" userId="S::urn:spo:guest#sarp@esmiley.dk::" providerId="AD"/>
  <p188:author id="{94830AD8-6FDD-ED9E-1980-FD6AD61E2204}" name="Gæstebruger" initials="Gæ" userId="S::urn:spo:anon#3336cc253a14457cd902db94368dd278dd033914066bd32c1d70049e51a189ff::" providerId="AD"/>
  <p188:author id="{E58BE7F0-8FE3-40D4-6552-A62DC1DAE6FE}" name="Guest User" initials="GU" userId="S::urn:spo:anon#b2d79d31db91a3d0a183d469a67cc732131b8aabc2a2092ca951acdff084bec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F4642"/>
    <a:srgbClr val="76241E"/>
    <a:srgbClr val="833434"/>
    <a:srgbClr val="FCF8E6"/>
    <a:srgbClr val="BEBBB8"/>
    <a:srgbClr val="FFD65C"/>
    <a:srgbClr val="013660"/>
    <a:srgbClr val="1C3433"/>
    <a:srgbClr val="F7921E"/>
    <a:srgbClr val="F3D9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EEDDA2-B7C8-F543-BA16-A4F48D92270D}" v="2" dt="2023-08-14T11:02:30.865"/>
    <p1510:client id="{C9F3114C-FCF7-49EA-9F47-FB296BE62156}" v="60" dt="2023-08-14T11:07:23.333"/>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ema til typografi 2 - Markering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ema til typografi 2 - Markerin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ema til typografi 2 - Markering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ema til typografi 1 - Markerin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yst layout 2 - Markering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8D230F3-CF80-4859-8CE7-A43EE81993B5}" styleName="Lyst layout 1 - Markerin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Lyst layout 2 - Markering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EBBBCC-DAD2-459C-BE2E-F6DE35CF9A28}" styleName="Mørkt layout 2 - Markering 3/Markering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llemlayout 1 - Marker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7853C-536D-4A76-A0AE-DD22124D55A5}" styleName="Tema til typografi 1 - Markering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0.fntdata"/><Relationship Id="rId82"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handoutMaster" Target="handoutMasters/handoutMaster1.xml"/><Relationship Id="rId72" Type="http://schemas.openxmlformats.org/officeDocument/2006/relationships/font" Target="fonts/font21.fntdata"/><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4.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Nadia Werther" userId="cf214d7c-2e26-4736-baab-cec2565bc573" providerId="ADAL" clId="{57EEDDA2-B7C8-F543-BA16-A4F48D92270D}"/>
    <pc:docChg chg="delSld modSld">
      <pc:chgData name="Michelle Nadia Werther" userId="cf214d7c-2e26-4736-baab-cec2565bc573" providerId="ADAL" clId="{57EEDDA2-B7C8-F543-BA16-A4F48D92270D}" dt="2023-08-14T11:02:30.865" v="11"/>
      <pc:docMkLst>
        <pc:docMk/>
      </pc:docMkLst>
      <pc:sldChg chg="delCm">
        <pc:chgData name="Michelle Nadia Werther" userId="cf214d7c-2e26-4736-baab-cec2565bc573" providerId="ADAL" clId="{57EEDDA2-B7C8-F543-BA16-A4F48D92270D}" dt="2023-08-14T11:02:30.865" v="11"/>
        <pc:sldMkLst>
          <pc:docMk/>
          <pc:sldMk cId="1632153632" sldId="501"/>
        </pc:sldMkLst>
        <pc:extLst>
          <p:ext xmlns:p="http://schemas.openxmlformats.org/presentationml/2006/main" uri="{D6D511B9-2390-475A-947B-AFAB55BFBCF1}">
            <pc226:cmChg xmlns:pc226="http://schemas.microsoft.com/office/powerpoint/2022/06/main/command" chg="del">
              <pc226:chgData name="Michelle Nadia Werther" userId="cf214d7c-2e26-4736-baab-cec2565bc573" providerId="ADAL" clId="{57EEDDA2-B7C8-F543-BA16-A4F48D92270D}" dt="2023-08-14T11:02:30.865" v="11"/>
              <pc2:cmMkLst xmlns:pc2="http://schemas.microsoft.com/office/powerpoint/2019/9/main/command">
                <pc:docMk/>
                <pc:sldMk cId="1632153632" sldId="501"/>
                <pc2:cmMk id="{A379189E-444B-1B40-9235-7F79F8D712C0}"/>
              </pc2:cmMkLst>
            </pc226:cmChg>
          </p:ext>
        </pc:extLst>
      </pc:sldChg>
      <pc:sldChg chg="del">
        <pc:chgData name="Michelle Nadia Werther" userId="cf214d7c-2e26-4736-baab-cec2565bc573" providerId="ADAL" clId="{57EEDDA2-B7C8-F543-BA16-A4F48D92270D}" dt="2023-08-14T11:01:27.935" v="10" actId="2696"/>
        <pc:sldMkLst>
          <pc:docMk/>
          <pc:sldMk cId="306376611" sldId="531"/>
        </pc:sldMkLst>
      </pc:sldChg>
      <pc:sldChg chg="del">
        <pc:chgData name="Michelle Nadia Werther" userId="cf214d7c-2e26-4736-baab-cec2565bc573" providerId="ADAL" clId="{57EEDDA2-B7C8-F543-BA16-A4F48D92270D}" dt="2023-08-14T10:59:29.892" v="2" actId="2696"/>
        <pc:sldMkLst>
          <pc:docMk/>
          <pc:sldMk cId="1379577030" sldId="546"/>
        </pc:sldMkLst>
      </pc:sldChg>
      <pc:sldChg chg="del">
        <pc:chgData name="Michelle Nadia Werther" userId="cf214d7c-2e26-4736-baab-cec2565bc573" providerId="ADAL" clId="{57EEDDA2-B7C8-F543-BA16-A4F48D92270D}" dt="2023-08-14T10:59:30.053" v="7" actId="2696"/>
        <pc:sldMkLst>
          <pc:docMk/>
          <pc:sldMk cId="3742176399" sldId="547"/>
        </pc:sldMkLst>
      </pc:sldChg>
      <pc:sldChg chg="del">
        <pc:chgData name="Michelle Nadia Werther" userId="cf214d7c-2e26-4736-baab-cec2565bc573" providerId="ADAL" clId="{57EEDDA2-B7C8-F543-BA16-A4F48D92270D}" dt="2023-08-14T10:59:29.863" v="1" actId="2696"/>
        <pc:sldMkLst>
          <pc:docMk/>
          <pc:sldMk cId="372361726" sldId="549"/>
        </pc:sldMkLst>
      </pc:sldChg>
      <pc:sldChg chg="modSp del">
        <pc:chgData name="Michelle Nadia Werther" userId="cf214d7c-2e26-4736-baab-cec2565bc573" providerId="ADAL" clId="{57EEDDA2-B7C8-F543-BA16-A4F48D92270D}" dt="2023-08-14T10:59:30.067" v="9"/>
        <pc:sldMkLst>
          <pc:docMk/>
          <pc:sldMk cId="3680587503" sldId="550"/>
        </pc:sldMkLst>
        <pc:graphicFrameChg chg="mod">
          <ac:chgData name="Michelle Nadia Werther" userId="cf214d7c-2e26-4736-baab-cec2565bc573" providerId="ADAL" clId="{57EEDDA2-B7C8-F543-BA16-A4F48D92270D}" dt="2023-08-14T10:59:30.067" v="9"/>
          <ac:graphicFrameMkLst>
            <pc:docMk/>
            <pc:sldMk cId="3680587503" sldId="550"/>
            <ac:graphicFrameMk id="7" creationId="{C94CB99E-98BC-D7F2-3597-946AA20B8183}"/>
          </ac:graphicFrameMkLst>
        </pc:graphicFrameChg>
      </pc:sldChg>
      <pc:sldChg chg="del">
        <pc:chgData name="Michelle Nadia Werther" userId="cf214d7c-2e26-4736-baab-cec2565bc573" providerId="ADAL" clId="{57EEDDA2-B7C8-F543-BA16-A4F48D92270D}" dt="2023-08-14T10:59:29.928" v="3" actId="2696"/>
        <pc:sldMkLst>
          <pc:docMk/>
          <pc:sldMk cId="4236665195" sldId="551"/>
        </pc:sldMkLst>
      </pc:sldChg>
      <pc:sldChg chg="del">
        <pc:chgData name="Michelle Nadia Werther" userId="cf214d7c-2e26-4736-baab-cec2565bc573" providerId="ADAL" clId="{57EEDDA2-B7C8-F543-BA16-A4F48D92270D}" dt="2023-08-14T10:59:30.005" v="6" actId="2696"/>
        <pc:sldMkLst>
          <pc:docMk/>
          <pc:sldMk cId="3961286023" sldId="552"/>
        </pc:sldMkLst>
      </pc:sldChg>
      <pc:sldChg chg="del">
        <pc:chgData name="Michelle Nadia Werther" userId="cf214d7c-2e26-4736-baab-cec2565bc573" providerId="ADAL" clId="{57EEDDA2-B7C8-F543-BA16-A4F48D92270D}" dt="2023-08-14T10:59:29.979" v="5" actId="2696"/>
        <pc:sldMkLst>
          <pc:docMk/>
          <pc:sldMk cId="2523661367" sldId="553"/>
        </pc:sldMkLst>
      </pc:sldChg>
      <pc:sldChg chg="del">
        <pc:chgData name="Michelle Nadia Werther" userId="cf214d7c-2e26-4736-baab-cec2565bc573" providerId="ADAL" clId="{57EEDDA2-B7C8-F543-BA16-A4F48D92270D}" dt="2023-08-14T10:59:22.386" v="0" actId="2696"/>
        <pc:sldMkLst>
          <pc:docMk/>
          <pc:sldMk cId="3626769492" sldId="554"/>
        </pc:sldMkLst>
      </pc:sldChg>
      <pc:sldChg chg="modSp del">
        <pc:chgData name="Michelle Nadia Werther" userId="cf214d7c-2e26-4736-baab-cec2565bc573" providerId="ADAL" clId="{57EEDDA2-B7C8-F543-BA16-A4F48D92270D}" dt="2023-08-14T10:59:30.067" v="9"/>
        <pc:sldMkLst>
          <pc:docMk/>
          <pc:sldMk cId="3076709492" sldId="555"/>
        </pc:sldMkLst>
        <pc:graphicFrameChg chg="mod">
          <ac:chgData name="Michelle Nadia Werther" userId="cf214d7c-2e26-4736-baab-cec2565bc573" providerId="ADAL" clId="{57EEDDA2-B7C8-F543-BA16-A4F48D92270D}" dt="2023-08-14T10:59:30.067" v="9"/>
          <ac:graphicFrameMkLst>
            <pc:docMk/>
            <pc:sldMk cId="3076709492" sldId="555"/>
            <ac:graphicFrameMk id="7" creationId="{C94CB99E-98BC-D7F2-3597-946AA20B8183}"/>
          </ac:graphicFrameMkLst>
        </pc:graphicFrameChg>
      </pc:sldChg>
    </pc:docChg>
  </pc:docChgLst>
  <pc:docChgLst>
    <pc:chgData name="Michelle Nadia Werther" userId="cf214d7c-2e26-4736-baab-cec2565bc573" providerId="ADAL" clId="{0E16757B-90AD-0A40-B7DE-074C628D2CD2}"/>
    <pc:docChg chg="undo custSel addSld delSld modSld sldOrd">
      <pc:chgData name="Michelle Nadia Werther" userId="cf214d7c-2e26-4736-baab-cec2565bc573" providerId="ADAL" clId="{0E16757B-90AD-0A40-B7DE-074C628D2CD2}" dt="2023-08-11T13:22:43.184" v="732" actId="20578"/>
      <pc:docMkLst>
        <pc:docMk/>
      </pc:docMkLst>
      <pc:sldChg chg="modSp mod delCm modCm">
        <pc:chgData name="Michelle Nadia Werther" userId="cf214d7c-2e26-4736-baab-cec2565bc573" providerId="ADAL" clId="{0E16757B-90AD-0A40-B7DE-074C628D2CD2}" dt="2023-08-11T06:55:10.026" v="127"/>
        <pc:sldMkLst>
          <pc:docMk/>
          <pc:sldMk cId="1133361358" sldId="329"/>
        </pc:sldMkLst>
        <pc:spChg chg="mod">
          <ac:chgData name="Michelle Nadia Werther" userId="cf214d7c-2e26-4736-baab-cec2565bc573" providerId="ADAL" clId="{0E16757B-90AD-0A40-B7DE-074C628D2CD2}" dt="2023-08-11T06:54:08.790" v="126" actId="20577"/>
          <ac:spMkLst>
            <pc:docMk/>
            <pc:sldMk cId="1133361358" sldId="329"/>
            <ac:spMk id="3" creationId="{D7F0EF39-94A3-4DF3-9F93-6E22A65A1CC3}"/>
          </ac:spMkLst>
        </pc:spChg>
        <pc:extLst>
          <p:ext xmlns:p="http://schemas.openxmlformats.org/presentationml/2006/main" uri="{D6D511B9-2390-475A-947B-AFAB55BFBCF1}">
            <pc226:cmChg xmlns:pc226="http://schemas.microsoft.com/office/powerpoint/2022/06/main/command" chg="del mod">
              <pc226:chgData name="Michelle Nadia Werther" userId="cf214d7c-2e26-4736-baab-cec2565bc573" providerId="ADAL" clId="{0E16757B-90AD-0A40-B7DE-074C628D2CD2}" dt="2023-08-11T06:55:10.026" v="127"/>
              <pc2:cmMkLst xmlns:pc2="http://schemas.microsoft.com/office/powerpoint/2019/9/main/command">
                <pc:docMk/>
                <pc:sldMk cId="1133361358" sldId="329"/>
                <pc2:cmMk id="{1EB29774-A0C1-B741-9898-BF968C3DF8F9}"/>
              </pc2:cmMkLst>
            </pc226:cmChg>
          </p:ext>
        </pc:extLst>
      </pc:sldChg>
      <pc:sldChg chg="del">
        <pc:chgData name="Michelle Nadia Werther" userId="cf214d7c-2e26-4736-baab-cec2565bc573" providerId="ADAL" clId="{0E16757B-90AD-0A40-B7DE-074C628D2CD2}" dt="2023-08-11T12:34:02.605" v="241" actId="2696"/>
        <pc:sldMkLst>
          <pc:docMk/>
          <pc:sldMk cId="2195446479" sldId="352"/>
        </pc:sldMkLst>
      </pc:sldChg>
      <pc:sldChg chg="modSp mod">
        <pc:chgData name="Michelle Nadia Werther" userId="cf214d7c-2e26-4736-baab-cec2565bc573" providerId="ADAL" clId="{0E16757B-90AD-0A40-B7DE-074C628D2CD2}" dt="2023-08-11T12:44:19.397" v="398" actId="20577"/>
        <pc:sldMkLst>
          <pc:docMk/>
          <pc:sldMk cId="1379577030" sldId="546"/>
        </pc:sldMkLst>
        <pc:spChg chg="mod">
          <ac:chgData name="Michelle Nadia Werther" userId="cf214d7c-2e26-4736-baab-cec2565bc573" providerId="ADAL" clId="{0E16757B-90AD-0A40-B7DE-074C628D2CD2}" dt="2023-08-11T12:44:19.397" v="398" actId="20577"/>
          <ac:spMkLst>
            <pc:docMk/>
            <pc:sldMk cId="1379577030" sldId="546"/>
            <ac:spMk id="3" creationId="{4315F216-7DCF-DEAE-A1EC-60118A825EB8}"/>
          </ac:spMkLst>
        </pc:spChg>
      </pc:sldChg>
      <pc:sldChg chg="modSp mod">
        <pc:chgData name="Michelle Nadia Werther" userId="cf214d7c-2e26-4736-baab-cec2565bc573" providerId="ADAL" clId="{0E16757B-90AD-0A40-B7DE-074C628D2CD2}" dt="2023-08-11T12:52:29.844" v="599" actId="20577"/>
        <pc:sldMkLst>
          <pc:docMk/>
          <pc:sldMk cId="3742176399" sldId="547"/>
        </pc:sldMkLst>
        <pc:spChg chg="mod">
          <ac:chgData name="Michelle Nadia Werther" userId="cf214d7c-2e26-4736-baab-cec2565bc573" providerId="ADAL" clId="{0E16757B-90AD-0A40-B7DE-074C628D2CD2}" dt="2023-08-11T12:52:29.844" v="599" actId="20577"/>
          <ac:spMkLst>
            <pc:docMk/>
            <pc:sldMk cId="3742176399" sldId="547"/>
            <ac:spMk id="8" creationId="{74CDBB86-3B9E-55FC-E99B-0F29957AA70A}"/>
          </ac:spMkLst>
        </pc:spChg>
      </pc:sldChg>
      <pc:sldChg chg="del">
        <pc:chgData name="Michelle Nadia Werther" userId="cf214d7c-2e26-4736-baab-cec2565bc573" providerId="ADAL" clId="{0E16757B-90AD-0A40-B7DE-074C628D2CD2}" dt="2023-08-11T12:53:49.630" v="627" actId="2696"/>
        <pc:sldMkLst>
          <pc:docMk/>
          <pc:sldMk cId="1951037434" sldId="548"/>
        </pc:sldMkLst>
      </pc:sldChg>
      <pc:sldChg chg="delSp modSp mod">
        <pc:chgData name="Michelle Nadia Werther" userId="cf214d7c-2e26-4736-baab-cec2565bc573" providerId="ADAL" clId="{0E16757B-90AD-0A40-B7DE-074C628D2CD2}" dt="2023-08-11T12:44:10.893" v="397" actId="478"/>
        <pc:sldMkLst>
          <pc:docMk/>
          <pc:sldMk cId="372361726" sldId="549"/>
        </pc:sldMkLst>
        <pc:spChg chg="mod">
          <ac:chgData name="Michelle Nadia Werther" userId="cf214d7c-2e26-4736-baab-cec2565bc573" providerId="ADAL" clId="{0E16757B-90AD-0A40-B7DE-074C628D2CD2}" dt="2023-08-11T12:38:20.101" v="247" actId="5793"/>
          <ac:spMkLst>
            <pc:docMk/>
            <pc:sldMk cId="372361726" sldId="549"/>
            <ac:spMk id="3" creationId="{E75BCDB7-28B0-E6BF-BE3A-EA8A7160DDA8}"/>
          </ac:spMkLst>
        </pc:spChg>
        <pc:spChg chg="del">
          <ac:chgData name="Michelle Nadia Werther" userId="cf214d7c-2e26-4736-baab-cec2565bc573" providerId="ADAL" clId="{0E16757B-90AD-0A40-B7DE-074C628D2CD2}" dt="2023-08-11T12:44:10.893" v="397" actId="478"/>
          <ac:spMkLst>
            <pc:docMk/>
            <pc:sldMk cId="372361726" sldId="549"/>
            <ac:spMk id="6" creationId="{E358A82B-4911-5208-672C-281C621DF3E1}"/>
          </ac:spMkLst>
        </pc:spChg>
      </pc:sldChg>
      <pc:sldChg chg="modSp mod">
        <pc:chgData name="Michelle Nadia Werther" userId="cf214d7c-2e26-4736-baab-cec2565bc573" providerId="ADAL" clId="{0E16757B-90AD-0A40-B7DE-074C628D2CD2}" dt="2023-08-11T12:53:23.079" v="626" actId="6549"/>
        <pc:sldMkLst>
          <pc:docMk/>
          <pc:sldMk cId="3680587503" sldId="550"/>
        </pc:sldMkLst>
        <pc:spChg chg="mod">
          <ac:chgData name="Michelle Nadia Werther" userId="cf214d7c-2e26-4736-baab-cec2565bc573" providerId="ADAL" clId="{0E16757B-90AD-0A40-B7DE-074C628D2CD2}" dt="2023-08-11T12:53:23.079" v="626" actId="6549"/>
          <ac:spMkLst>
            <pc:docMk/>
            <pc:sldMk cId="3680587503" sldId="550"/>
            <ac:spMk id="2" creationId="{F0DD8049-9D19-6BFF-C545-6A94FCEB489E}"/>
          </ac:spMkLst>
        </pc:spChg>
        <pc:graphicFrameChg chg="modGraphic">
          <ac:chgData name="Michelle Nadia Werther" userId="cf214d7c-2e26-4736-baab-cec2565bc573" providerId="ADAL" clId="{0E16757B-90AD-0A40-B7DE-074C628D2CD2}" dt="2023-08-11T12:46:25.215" v="400" actId="113"/>
          <ac:graphicFrameMkLst>
            <pc:docMk/>
            <pc:sldMk cId="3680587503" sldId="550"/>
            <ac:graphicFrameMk id="7" creationId="{C94CB99E-98BC-D7F2-3597-946AA20B8183}"/>
          </ac:graphicFrameMkLst>
        </pc:graphicFrameChg>
      </pc:sldChg>
      <pc:sldChg chg="modSp mod">
        <pc:chgData name="Michelle Nadia Werther" userId="cf214d7c-2e26-4736-baab-cec2565bc573" providerId="ADAL" clId="{0E16757B-90AD-0A40-B7DE-074C628D2CD2}" dt="2023-08-10T13:26:35.225" v="124" actId="113"/>
        <pc:sldMkLst>
          <pc:docMk/>
          <pc:sldMk cId="4236665195" sldId="551"/>
        </pc:sldMkLst>
        <pc:spChg chg="mod">
          <ac:chgData name="Michelle Nadia Werther" userId="cf214d7c-2e26-4736-baab-cec2565bc573" providerId="ADAL" clId="{0E16757B-90AD-0A40-B7DE-074C628D2CD2}" dt="2023-08-10T13:26:35.225" v="124" actId="113"/>
          <ac:spMkLst>
            <pc:docMk/>
            <pc:sldMk cId="4236665195" sldId="551"/>
            <ac:spMk id="3" creationId="{F88E5ACF-5EDE-AE99-4D8A-BB0A4A72BE09}"/>
          </ac:spMkLst>
        </pc:spChg>
      </pc:sldChg>
      <pc:sldChg chg="modSp mod">
        <pc:chgData name="Michelle Nadia Werther" userId="cf214d7c-2e26-4736-baab-cec2565bc573" providerId="ADAL" clId="{0E16757B-90AD-0A40-B7DE-074C628D2CD2}" dt="2023-08-11T12:46:46.329" v="414" actId="20577"/>
        <pc:sldMkLst>
          <pc:docMk/>
          <pc:sldMk cId="3961286023" sldId="552"/>
        </pc:sldMkLst>
        <pc:spChg chg="mod">
          <ac:chgData name="Michelle Nadia Werther" userId="cf214d7c-2e26-4736-baab-cec2565bc573" providerId="ADAL" clId="{0E16757B-90AD-0A40-B7DE-074C628D2CD2}" dt="2023-08-11T12:46:46.329" v="414" actId="20577"/>
          <ac:spMkLst>
            <pc:docMk/>
            <pc:sldMk cId="3961286023" sldId="552"/>
            <ac:spMk id="3" creationId="{38C28AEF-8FEB-F417-8B1B-C26DB64E4D7E}"/>
          </ac:spMkLst>
        </pc:spChg>
      </pc:sldChg>
      <pc:sldChg chg="add delCm modCm">
        <pc:chgData name="Michelle Nadia Werther" userId="cf214d7c-2e26-4736-baab-cec2565bc573" providerId="ADAL" clId="{0E16757B-90AD-0A40-B7DE-074C628D2CD2}" dt="2023-08-11T06:55:47.319" v="130"/>
        <pc:sldMkLst>
          <pc:docMk/>
          <pc:sldMk cId="2523661367" sldId="553"/>
        </pc:sldMkLst>
        <pc:extLst>
          <p:ext xmlns:p="http://schemas.openxmlformats.org/presentationml/2006/main" uri="{D6D511B9-2390-475A-947B-AFAB55BFBCF1}">
            <pc226:cmChg xmlns:pc226="http://schemas.microsoft.com/office/powerpoint/2022/06/main/command" chg="del mod">
              <pc226:chgData name="Michelle Nadia Werther" userId="cf214d7c-2e26-4736-baab-cec2565bc573" providerId="ADAL" clId="{0E16757B-90AD-0A40-B7DE-074C628D2CD2}" dt="2023-08-11T06:55:47.319" v="130"/>
              <pc2:cmMkLst xmlns:pc2="http://schemas.microsoft.com/office/powerpoint/2019/9/main/command">
                <pc:docMk/>
                <pc:sldMk cId="2523661367" sldId="553"/>
                <pc2:cmMk id="{1A237822-AEA6-1B49-A292-305D76A5E2F4}"/>
              </pc2:cmMkLst>
            </pc226:cmChg>
          </p:ext>
        </pc:extLst>
      </pc:sldChg>
      <pc:sldChg chg="delSp modSp new mod">
        <pc:chgData name="Michelle Nadia Werther" userId="cf214d7c-2e26-4736-baab-cec2565bc573" providerId="ADAL" clId="{0E16757B-90AD-0A40-B7DE-074C628D2CD2}" dt="2023-08-11T12:43:58.016" v="396" actId="478"/>
        <pc:sldMkLst>
          <pc:docMk/>
          <pc:sldMk cId="3626769492" sldId="554"/>
        </pc:sldMkLst>
        <pc:spChg chg="mod">
          <ac:chgData name="Michelle Nadia Werther" userId="cf214d7c-2e26-4736-baab-cec2565bc573" providerId="ADAL" clId="{0E16757B-90AD-0A40-B7DE-074C628D2CD2}" dt="2023-08-11T07:00:58.024" v="182" actId="20577"/>
          <ac:spMkLst>
            <pc:docMk/>
            <pc:sldMk cId="3626769492" sldId="554"/>
            <ac:spMk id="2" creationId="{F6DA5846-E3A8-4C28-B268-CAC5B00FF52F}"/>
          </ac:spMkLst>
        </pc:spChg>
        <pc:spChg chg="mod">
          <ac:chgData name="Michelle Nadia Werther" userId="cf214d7c-2e26-4736-baab-cec2565bc573" providerId="ADAL" clId="{0E16757B-90AD-0A40-B7DE-074C628D2CD2}" dt="2023-08-11T12:43:06.929" v="392" actId="20577"/>
          <ac:spMkLst>
            <pc:docMk/>
            <pc:sldMk cId="3626769492" sldId="554"/>
            <ac:spMk id="3" creationId="{1B185098-25BB-04AB-B34A-1B7EF80CECB9}"/>
          </ac:spMkLst>
        </pc:spChg>
        <pc:spChg chg="del">
          <ac:chgData name="Michelle Nadia Werther" userId="cf214d7c-2e26-4736-baab-cec2565bc573" providerId="ADAL" clId="{0E16757B-90AD-0A40-B7DE-074C628D2CD2}" dt="2023-08-11T12:43:58.016" v="396" actId="478"/>
          <ac:spMkLst>
            <pc:docMk/>
            <pc:sldMk cId="3626769492" sldId="554"/>
            <ac:spMk id="5" creationId="{5274C9BD-55ED-C97C-3776-46E83590B710}"/>
          </ac:spMkLst>
        </pc:spChg>
        <pc:spChg chg="del mod">
          <ac:chgData name="Michelle Nadia Werther" userId="cf214d7c-2e26-4736-baab-cec2565bc573" providerId="ADAL" clId="{0E16757B-90AD-0A40-B7DE-074C628D2CD2}" dt="2023-08-11T12:43:55.031" v="395" actId="478"/>
          <ac:spMkLst>
            <pc:docMk/>
            <pc:sldMk cId="3626769492" sldId="554"/>
            <ac:spMk id="6" creationId="{DF29EE6B-89F9-C1B2-9F19-C4516A373DFB}"/>
          </ac:spMkLst>
        </pc:spChg>
      </pc:sldChg>
      <pc:sldChg chg="modSp add mod ord">
        <pc:chgData name="Michelle Nadia Werther" userId="cf214d7c-2e26-4736-baab-cec2565bc573" providerId="ADAL" clId="{0E16757B-90AD-0A40-B7DE-074C628D2CD2}" dt="2023-08-11T13:22:43.184" v="732" actId="20578"/>
        <pc:sldMkLst>
          <pc:docMk/>
          <pc:sldMk cId="3076709492" sldId="555"/>
        </pc:sldMkLst>
        <pc:spChg chg="mod">
          <ac:chgData name="Michelle Nadia Werther" userId="cf214d7c-2e26-4736-baab-cec2565bc573" providerId="ADAL" clId="{0E16757B-90AD-0A40-B7DE-074C628D2CD2}" dt="2023-08-11T13:15:23.789" v="642" actId="20577"/>
          <ac:spMkLst>
            <pc:docMk/>
            <pc:sldMk cId="3076709492" sldId="555"/>
            <ac:spMk id="2" creationId="{F0DD8049-9D19-6BFF-C545-6A94FCEB489E}"/>
          </ac:spMkLst>
        </pc:spChg>
        <pc:spChg chg="mod">
          <ac:chgData name="Michelle Nadia Werther" userId="cf214d7c-2e26-4736-baab-cec2565bc573" providerId="ADAL" clId="{0E16757B-90AD-0A40-B7DE-074C628D2CD2}" dt="2023-08-11T13:15:44.310" v="657" actId="20577"/>
          <ac:spMkLst>
            <pc:docMk/>
            <pc:sldMk cId="3076709492" sldId="555"/>
            <ac:spMk id="8" creationId="{6061D7A5-8A63-CA4A-71AD-C5BE2AD108E7}"/>
          </ac:spMkLst>
        </pc:spChg>
        <pc:graphicFrameChg chg="mod modGraphic">
          <ac:chgData name="Michelle Nadia Werther" userId="cf214d7c-2e26-4736-baab-cec2565bc573" providerId="ADAL" clId="{0E16757B-90AD-0A40-B7DE-074C628D2CD2}" dt="2023-08-11T13:22:38.044" v="731" actId="20577"/>
          <ac:graphicFrameMkLst>
            <pc:docMk/>
            <pc:sldMk cId="3076709492" sldId="555"/>
            <ac:graphicFrameMk id="7" creationId="{C94CB99E-98BC-D7F2-3597-946AA20B8183}"/>
          </ac:graphicFrameMkLst>
        </pc:graphicFrameChg>
      </pc:sldChg>
    </pc:docChg>
  </pc:docChgLst>
  <pc:docChgLst>
    <pc:chgData name="Michelle Nadia Werther" userId="cf214d7c-2e26-4736-baab-cec2565bc573" providerId="ADAL" clId="{1211A674-44EF-6E4B-9084-B2DF6C16ACE6}"/>
    <pc:docChg chg="custSel modSld">
      <pc:chgData name="Michelle Nadia Werther" userId="cf214d7c-2e26-4736-baab-cec2565bc573" providerId="ADAL" clId="{1211A674-44EF-6E4B-9084-B2DF6C16ACE6}" dt="2023-08-14T12:30:16.592" v="16" actId="478"/>
      <pc:docMkLst>
        <pc:docMk/>
      </pc:docMkLst>
      <pc:sldChg chg="delSp modSp mod">
        <pc:chgData name="Michelle Nadia Werther" userId="cf214d7c-2e26-4736-baab-cec2565bc573" providerId="ADAL" clId="{1211A674-44EF-6E4B-9084-B2DF6C16ACE6}" dt="2023-08-14T12:28:38.659" v="9" actId="478"/>
        <pc:sldMkLst>
          <pc:docMk/>
          <pc:sldMk cId="0" sldId="258"/>
        </pc:sldMkLst>
        <pc:spChg chg="del mod">
          <ac:chgData name="Michelle Nadia Werther" userId="cf214d7c-2e26-4736-baab-cec2565bc573" providerId="ADAL" clId="{1211A674-44EF-6E4B-9084-B2DF6C16ACE6}" dt="2023-08-14T12:28:38.659" v="9" actId="478"/>
          <ac:spMkLst>
            <pc:docMk/>
            <pc:sldMk cId="0" sldId="258"/>
            <ac:spMk id="104" creationId="{00000000-0000-0000-0000-000000000000}"/>
          </ac:spMkLst>
        </pc:spChg>
      </pc:sldChg>
      <pc:sldChg chg="delSp mod">
        <pc:chgData name="Michelle Nadia Werther" userId="cf214d7c-2e26-4736-baab-cec2565bc573" providerId="ADAL" clId="{1211A674-44EF-6E4B-9084-B2DF6C16ACE6}" dt="2023-08-14T12:28:31.519" v="6" actId="478"/>
        <pc:sldMkLst>
          <pc:docMk/>
          <pc:sldMk cId="0" sldId="259"/>
        </pc:sldMkLst>
        <pc:spChg chg="del">
          <ac:chgData name="Michelle Nadia Werther" userId="cf214d7c-2e26-4736-baab-cec2565bc573" providerId="ADAL" clId="{1211A674-44EF-6E4B-9084-B2DF6C16ACE6}" dt="2023-08-14T12:28:31.519" v="6" actId="478"/>
          <ac:spMkLst>
            <pc:docMk/>
            <pc:sldMk cId="0" sldId="259"/>
            <ac:spMk id="110" creationId="{00000000-0000-0000-0000-000000000000}"/>
          </ac:spMkLst>
        </pc:spChg>
      </pc:sldChg>
      <pc:sldChg chg="delSp mod">
        <pc:chgData name="Michelle Nadia Werther" userId="cf214d7c-2e26-4736-baab-cec2565bc573" providerId="ADAL" clId="{1211A674-44EF-6E4B-9084-B2DF6C16ACE6}" dt="2023-08-14T12:28:26.524" v="5" actId="478"/>
        <pc:sldMkLst>
          <pc:docMk/>
          <pc:sldMk cId="0" sldId="260"/>
        </pc:sldMkLst>
        <pc:spChg chg="del">
          <ac:chgData name="Michelle Nadia Werther" userId="cf214d7c-2e26-4736-baab-cec2565bc573" providerId="ADAL" clId="{1211A674-44EF-6E4B-9084-B2DF6C16ACE6}" dt="2023-08-14T12:28:26.524" v="5" actId="478"/>
          <ac:spMkLst>
            <pc:docMk/>
            <pc:sldMk cId="0" sldId="260"/>
            <ac:spMk id="118" creationId="{00000000-0000-0000-0000-000000000000}"/>
          </ac:spMkLst>
        </pc:spChg>
      </pc:sldChg>
      <pc:sldChg chg="delSp mod">
        <pc:chgData name="Michelle Nadia Werther" userId="cf214d7c-2e26-4736-baab-cec2565bc573" providerId="ADAL" clId="{1211A674-44EF-6E4B-9084-B2DF6C16ACE6}" dt="2023-08-14T12:28:21.323" v="4" actId="478"/>
        <pc:sldMkLst>
          <pc:docMk/>
          <pc:sldMk cId="0" sldId="261"/>
        </pc:sldMkLst>
        <pc:spChg chg="del">
          <ac:chgData name="Michelle Nadia Werther" userId="cf214d7c-2e26-4736-baab-cec2565bc573" providerId="ADAL" clId="{1211A674-44EF-6E4B-9084-B2DF6C16ACE6}" dt="2023-08-14T12:28:21.323" v="4" actId="478"/>
          <ac:spMkLst>
            <pc:docMk/>
            <pc:sldMk cId="0" sldId="261"/>
            <ac:spMk id="124" creationId="{00000000-0000-0000-0000-000000000000}"/>
          </ac:spMkLst>
        </pc:spChg>
      </pc:sldChg>
      <pc:sldChg chg="delSp modSp mod">
        <pc:chgData name="Michelle Nadia Werther" userId="cf214d7c-2e26-4736-baab-cec2565bc573" providerId="ADAL" clId="{1211A674-44EF-6E4B-9084-B2DF6C16ACE6}" dt="2023-08-14T12:28:13.996" v="3" actId="478"/>
        <pc:sldMkLst>
          <pc:docMk/>
          <pc:sldMk cId="0" sldId="262"/>
        </pc:sldMkLst>
        <pc:spChg chg="del mod">
          <ac:chgData name="Michelle Nadia Werther" userId="cf214d7c-2e26-4736-baab-cec2565bc573" providerId="ADAL" clId="{1211A674-44EF-6E4B-9084-B2DF6C16ACE6}" dt="2023-08-14T12:28:13.996" v="3" actId="478"/>
          <ac:spMkLst>
            <pc:docMk/>
            <pc:sldMk cId="0" sldId="262"/>
            <ac:spMk id="128" creationId="{00000000-0000-0000-0000-000000000000}"/>
          </ac:spMkLst>
        </pc:spChg>
      </pc:sldChg>
      <pc:sldChg chg="delSp modSp mod">
        <pc:chgData name="Michelle Nadia Werther" userId="cf214d7c-2e26-4736-baab-cec2565bc573" providerId="ADAL" clId="{1211A674-44EF-6E4B-9084-B2DF6C16ACE6}" dt="2023-08-14T12:28:50.431" v="11" actId="478"/>
        <pc:sldMkLst>
          <pc:docMk/>
          <pc:sldMk cId="0" sldId="263"/>
        </pc:sldMkLst>
        <pc:spChg chg="del mod">
          <ac:chgData name="Michelle Nadia Werther" userId="cf214d7c-2e26-4736-baab-cec2565bc573" providerId="ADAL" clId="{1211A674-44EF-6E4B-9084-B2DF6C16ACE6}" dt="2023-08-14T12:28:50.431" v="11" actId="478"/>
          <ac:spMkLst>
            <pc:docMk/>
            <pc:sldMk cId="0" sldId="263"/>
            <ac:spMk id="140" creationId="{00000000-0000-0000-0000-000000000000}"/>
          </ac:spMkLst>
        </pc:spChg>
      </pc:sldChg>
      <pc:sldChg chg="delSp modSp mod">
        <pc:chgData name="Michelle Nadia Werther" userId="cf214d7c-2e26-4736-baab-cec2565bc573" providerId="ADAL" clId="{1211A674-44EF-6E4B-9084-B2DF6C16ACE6}" dt="2023-08-14T12:28:57.139" v="13" actId="478"/>
        <pc:sldMkLst>
          <pc:docMk/>
          <pc:sldMk cId="0" sldId="264"/>
        </pc:sldMkLst>
        <pc:spChg chg="del mod">
          <ac:chgData name="Michelle Nadia Werther" userId="cf214d7c-2e26-4736-baab-cec2565bc573" providerId="ADAL" clId="{1211A674-44EF-6E4B-9084-B2DF6C16ACE6}" dt="2023-08-14T12:28:57.139" v="13" actId="478"/>
          <ac:spMkLst>
            <pc:docMk/>
            <pc:sldMk cId="0" sldId="264"/>
            <ac:spMk id="147" creationId="{00000000-0000-0000-0000-000000000000}"/>
          </ac:spMkLst>
        </pc:spChg>
      </pc:sldChg>
      <pc:sldChg chg="delSp mod">
        <pc:chgData name="Michelle Nadia Werther" userId="cf214d7c-2e26-4736-baab-cec2565bc573" providerId="ADAL" clId="{1211A674-44EF-6E4B-9084-B2DF6C16ACE6}" dt="2023-08-14T12:29:38.364" v="14" actId="478"/>
        <pc:sldMkLst>
          <pc:docMk/>
          <pc:sldMk cId="0" sldId="265"/>
        </pc:sldMkLst>
        <pc:spChg chg="del">
          <ac:chgData name="Michelle Nadia Werther" userId="cf214d7c-2e26-4736-baab-cec2565bc573" providerId="ADAL" clId="{1211A674-44EF-6E4B-9084-B2DF6C16ACE6}" dt="2023-08-14T12:29:38.364" v="14" actId="478"/>
          <ac:spMkLst>
            <pc:docMk/>
            <pc:sldMk cId="0" sldId="265"/>
            <ac:spMk id="153" creationId="{00000000-0000-0000-0000-000000000000}"/>
          </ac:spMkLst>
        </pc:spChg>
      </pc:sldChg>
      <pc:sldChg chg="delSp mod">
        <pc:chgData name="Michelle Nadia Werther" userId="cf214d7c-2e26-4736-baab-cec2565bc573" providerId="ADAL" clId="{1211A674-44EF-6E4B-9084-B2DF6C16ACE6}" dt="2023-08-14T12:30:12.465" v="15" actId="478"/>
        <pc:sldMkLst>
          <pc:docMk/>
          <pc:sldMk cId="0" sldId="266"/>
        </pc:sldMkLst>
        <pc:spChg chg="del">
          <ac:chgData name="Michelle Nadia Werther" userId="cf214d7c-2e26-4736-baab-cec2565bc573" providerId="ADAL" clId="{1211A674-44EF-6E4B-9084-B2DF6C16ACE6}" dt="2023-08-14T12:30:12.465" v="15" actId="478"/>
          <ac:spMkLst>
            <pc:docMk/>
            <pc:sldMk cId="0" sldId="266"/>
            <ac:spMk id="158" creationId="{00000000-0000-0000-0000-000000000000}"/>
          </ac:spMkLst>
        </pc:spChg>
      </pc:sldChg>
      <pc:sldChg chg="delSp mod">
        <pc:chgData name="Michelle Nadia Werther" userId="cf214d7c-2e26-4736-baab-cec2565bc573" providerId="ADAL" clId="{1211A674-44EF-6E4B-9084-B2DF6C16ACE6}" dt="2023-08-14T12:30:16.592" v="16" actId="478"/>
        <pc:sldMkLst>
          <pc:docMk/>
          <pc:sldMk cId="0" sldId="267"/>
        </pc:sldMkLst>
        <pc:spChg chg="del">
          <ac:chgData name="Michelle Nadia Werther" userId="cf214d7c-2e26-4736-baab-cec2565bc573" providerId="ADAL" clId="{1211A674-44EF-6E4B-9084-B2DF6C16ACE6}" dt="2023-08-14T12:30:16.592" v="16" actId="478"/>
          <ac:spMkLst>
            <pc:docMk/>
            <pc:sldMk cId="0" sldId="267"/>
            <ac:spMk id="165" creationId="{00000000-0000-0000-0000-000000000000}"/>
          </ac:spMkLst>
        </pc:spChg>
      </pc:sldChg>
      <pc:sldChg chg="delSp modSp mod">
        <pc:chgData name="Michelle Nadia Werther" userId="cf214d7c-2e26-4736-baab-cec2565bc573" providerId="ADAL" clId="{1211A674-44EF-6E4B-9084-B2DF6C16ACE6}" dt="2023-08-14T12:26:31.252" v="1" actId="478"/>
        <pc:sldMkLst>
          <pc:docMk/>
          <pc:sldMk cId="433761896" sldId="313"/>
        </pc:sldMkLst>
        <pc:spChg chg="del mod">
          <ac:chgData name="Michelle Nadia Werther" userId="cf214d7c-2e26-4736-baab-cec2565bc573" providerId="ADAL" clId="{1211A674-44EF-6E4B-9084-B2DF6C16ACE6}" dt="2023-08-14T12:26:31.252" v="1" actId="478"/>
          <ac:spMkLst>
            <pc:docMk/>
            <pc:sldMk cId="433761896" sldId="313"/>
            <ac:spMk id="4" creationId="{CEB1D5E1-F12E-46C0-B4C2-8C4FB8B45642}"/>
          </ac:spMkLst>
        </pc:spChg>
      </pc:sldChg>
    </pc:docChg>
  </pc:docChgLst>
  <pc:docChgLst>
    <pc:chgData name="Line Degn Andersen" userId="cd014de4-a820-41d1-a8dc-fe5702b0673d" providerId="ADAL" clId="{C9F3114C-FCF7-49EA-9F47-FB296BE62156}"/>
    <pc:docChg chg="undo custSel modSld">
      <pc:chgData name="Line Degn Andersen" userId="cd014de4-a820-41d1-a8dc-fe5702b0673d" providerId="ADAL" clId="{C9F3114C-FCF7-49EA-9F47-FB296BE62156}" dt="2023-08-14T11:07:23.333" v="61" actId="478"/>
      <pc:docMkLst>
        <pc:docMk/>
      </pc:docMkLst>
      <pc:sldChg chg="delSp mod">
        <pc:chgData name="Line Degn Andersen" userId="cd014de4-a820-41d1-a8dc-fe5702b0673d" providerId="ADAL" clId="{C9F3114C-FCF7-49EA-9F47-FB296BE62156}" dt="2023-08-14T11:01:41.954" v="10" actId="478"/>
        <pc:sldMkLst>
          <pc:docMk/>
          <pc:sldMk cId="4243489606" sldId="319"/>
        </pc:sldMkLst>
        <pc:spChg chg="del">
          <ac:chgData name="Line Degn Andersen" userId="cd014de4-a820-41d1-a8dc-fe5702b0673d" providerId="ADAL" clId="{C9F3114C-FCF7-49EA-9F47-FB296BE62156}" dt="2023-08-14T11:01:41.954" v="10" actId="478"/>
          <ac:spMkLst>
            <pc:docMk/>
            <pc:sldMk cId="4243489606" sldId="319"/>
            <ac:spMk id="3" creationId="{96F228D8-EF40-48F1-9FD5-AA0D679C50F3}"/>
          </ac:spMkLst>
        </pc:spChg>
      </pc:sldChg>
      <pc:sldChg chg="delSp mod">
        <pc:chgData name="Line Degn Andersen" userId="cd014de4-a820-41d1-a8dc-fe5702b0673d" providerId="ADAL" clId="{C9F3114C-FCF7-49EA-9F47-FB296BE62156}" dt="2023-08-14T11:06:09.264" v="54" actId="478"/>
        <pc:sldMkLst>
          <pc:docMk/>
          <pc:sldMk cId="1371308824" sldId="320"/>
        </pc:sldMkLst>
        <pc:spChg chg="del">
          <ac:chgData name="Line Degn Andersen" userId="cd014de4-a820-41d1-a8dc-fe5702b0673d" providerId="ADAL" clId="{C9F3114C-FCF7-49EA-9F47-FB296BE62156}" dt="2023-08-14T11:06:06.666" v="53" actId="478"/>
          <ac:spMkLst>
            <pc:docMk/>
            <pc:sldMk cId="1371308824" sldId="320"/>
            <ac:spMk id="10" creationId="{7E4C26B3-D776-3E91-B468-3DD0B42730FB}"/>
          </ac:spMkLst>
        </pc:spChg>
        <pc:spChg chg="del">
          <ac:chgData name="Line Degn Andersen" userId="cd014de4-a820-41d1-a8dc-fe5702b0673d" providerId="ADAL" clId="{C9F3114C-FCF7-49EA-9F47-FB296BE62156}" dt="2023-08-14T11:06:09.264" v="54" actId="478"/>
          <ac:spMkLst>
            <pc:docMk/>
            <pc:sldMk cId="1371308824" sldId="320"/>
            <ac:spMk id="12" creationId="{0C7C4376-9A16-A9C7-E2B1-141153DFCCEF}"/>
          </ac:spMkLst>
        </pc:spChg>
      </pc:sldChg>
      <pc:sldChg chg="delSp mod">
        <pc:chgData name="Line Degn Andersen" userId="cd014de4-a820-41d1-a8dc-fe5702b0673d" providerId="ADAL" clId="{C9F3114C-FCF7-49EA-9F47-FB296BE62156}" dt="2023-08-14T11:05:48.252" v="50" actId="478"/>
        <pc:sldMkLst>
          <pc:docMk/>
          <pc:sldMk cId="4023371884" sldId="321"/>
        </pc:sldMkLst>
        <pc:spChg chg="del">
          <ac:chgData name="Line Degn Andersen" userId="cd014de4-a820-41d1-a8dc-fe5702b0673d" providerId="ADAL" clId="{C9F3114C-FCF7-49EA-9F47-FB296BE62156}" dt="2023-08-14T11:05:45.396" v="49" actId="478"/>
          <ac:spMkLst>
            <pc:docMk/>
            <pc:sldMk cId="4023371884" sldId="321"/>
            <ac:spMk id="13" creationId="{B65763AA-443C-8C5E-055E-335238E65699}"/>
          </ac:spMkLst>
        </pc:spChg>
        <pc:spChg chg="del">
          <ac:chgData name="Line Degn Andersen" userId="cd014de4-a820-41d1-a8dc-fe5702b0673d" providerId="ADAL" clId="{C9F3114C-FCF7-49EA-9F47-FB296BE62156}" dt="2023-08-14T11:05:48.252" v="50" actId="478"/>
          <ac:spMkLst>
            <pc:docMk/>
            <pc:sldMk cId="4023371884" sldId="321"/>
            <ac:spMk id="15" creationId="{B55165A5-D7AA-684D-4F4D-4F302DEBD2B1}"/>
          </ac:spMkLst>
        </pc:spChg>
      </pc:sldChg>
      <pc:sldChg chg="delSp mod">
        <pc:chgData name="Line Degn Andersen" userId="cd014de4-a820-41d1-a8dc-fe5702b0673d" providerId="ADAL" clId="{C9F3114C-FCF7-49EA-9F47-FB296BE62156}" dt="2023-08-14T11:06:40.905" v="57" actId="478"/>
        <pc:sldMkLst>
          <pc:docMk/>
          <pc:sldMk cId="3073534841" sldId="325"/>
        </pc:sldMkLst>
        <pc:spChg chg="del">
          <ac:chgData name="Line Degn Andersen" userId="cd014de4-a820-41d1-a8dc-fe5702b0673d" providerId="ADAL" clId="{C9F3114C-FCF7-49EA-9F47-FB296BE62156}" dt="2023-08-14T11:06:40.905" v="57" actId="478"/>
          <ac:spMkLst>
            <pc:docMk/>
            <pc:sldMk cId="3073534841" sldId="325"/>
            <ac:spMk id="3" creationId="{5CF4CF59-8C15-4E21-B277-5FBEBE5F8B1D}"/>
          </ac:spMkLst>
        </pc:spChg>
      </pc:sldChg>
      <pc:sldChg chg="delSp mod">
        <pc:chgData name="Line Degn Andersen" userId="cd014de4-a820-41d1-a8dc-fe5702b0673d" providerId="ADAL" clId="{C9F3114C-FCF7-49EA-9F47-FB296BE62156}" dt="2023-08-14T11:06:53.104" v="58" actId="478"/>
        <pc:sldMkLst>
          <pc:docMk/>
          <pc:sldMk cId="1133361358" sldId="329"/>
        </pc:sldMkLst>
        <pc:spChg chg="del">
          <ac:chgData name="Line Degn Andersen" userId="cd014de4-a820-41d1-a8dc-fe5702b0673d" providerId="ADAL" clId="{C9F3114C-FCF7-49EA-9F47-FB296BE62156}" dt="2023-08-14T11:06:53.104" v="58" actId="478"/>
          <ac:spMkLst>
            <pc:docMk/>
            <pc:sldMk cId="1133361358" sldId="329"/>
            <ac:spMk id="9" creationId="{CF606BD2-05D9-4688-1A42-EA12A6C6051E}"/>
          </ac:spMkLst>
        </pc:spChg>
      </pc:sldChg>
      <pc:sldChg chg="delSp mod">
        <pc:chgData name="Line Degn Andersen" userId="cd014de4-a820-41d1-a8dc-fe5702b0673d" providerId="ADAL" clId="{C9F3114C-FCF7-49EA-9F47-FB296BE62156}" dt="2023-08-14T11:07:00.683" v="60" actId="478"/>
        <pc:sldMkLst>
          <pc:docMk/>
          <pc:sldMk cId="824136079" sldId="334"/>
        </pc:sldMkLst>
        <pc:spChg chg="del">
          <ac:chgData name="Line Degn Andersen" userId="cd014de4-a820-41d1-a8dc-fe5702b0673d" providerId="ADAL" clId="{C9F3114C-FCF7-49EA-9F47-FB296BE62156}" dt="2023-08-14T11:07:00.683" v="60" actId="478"/>
          <ac:spMkLst>
            <pc:docMk/>
            <pc:sldMk cId="824136079" sldId="334"/>
            <ac:spMk id="3" creationId="{73EDFB37-15A0-46B3-BF29-DE6633C4CD64}"/>
          </ac:spMkLst>
        </pc:spChg>
        <pc:spChg chg="del">
          <ac:chgData name="Line Degn Andersen" userId="cd014de4-a820-41d1-a8dc-fe5702b0673d" providerId="ADAL" clId="{C9F3114C-FCF7-49EA-9F47-FB296BE62156}" dt="2023-08-14T11:06:57.780" v="59" actId="478"/>
          <ac:spMkLst>
            <pc:docMk/>
            <pc:sldMk cId="824136079" sldId="334"/>
            <ac:spMk id="5" creationId="{88B4471E-EFF0-469F-8628-01F066AA28C6}"/>
          </ac:spMkLst>
        </pc:spChg>
      </pc:sldChg>
      <pc:sldChg chg="delSp mod">
        <pc:chgData name="Line Degn Andersen" userId="cd014de4-a820-41d1-a8dc-fe5702b0673d" providerId="ADAL" clId="{C9F3114C-FCF7-49EA-9F47-FB296BE62156}" dt="2023-08-14T11:01:50.098" v="12" actId="478"/>
        <pc:sldMkLst>
          <pc:docMk/>
          <pc:sldMk cId="1836262649" sldId="339"/>
        </pc:sldMkLst>
        <pc:spChg chg="del">
          <ac:chgData name="Line Degn Andersen" userId="cd014de4-a820-41d1-a8dc-fe5702b0673d" providerId="ADAL" clId="{C9F3114C-FCF7-49EA-9F47-FB296BE62156}" dt="2023-08-14T11:01:47.553" v="11" actId="478"/>
          <ac:spMkLst>
            <pc:docMk/>
            <pc:sldMk cId="1836262649" sldId="339"/>
            <ac:spMk id="9" creationId="{71ECB706-C71B-ED35-64F7-EEB3A241EF24}"/>
          </ac:spMkLst>
        </pc:spChg>
        <pc:spChg chg="del">
          <ac:chgData name="Line Degn Andersen" userId="cd014de4-a820-41d1-a8dc-fe5702b0673d" providerId="ADAL" clId="{C9F3114C-FCF7-49EA-9F47-FB296BE62156}" dt="2023-08-14T11:01:50.098" v="12" actId="478"/>
          <ac:spMkLst>
            <pc:docMk/>
            <pc:sldMk cId="1836262649" sldId="339"/>
            <ac:spMk id="11" creationId="{B524AB5B-E607-E4EB-FBB6-D7D7F483F744}"/>
          </ac:spMkLst>
        </pc:spChg>
      </pc:sldChg>
      <pc:sldChg chg="delSp mod">
        <pc:chgData name="Line Degn Andersen" userId="cd014de4-a820-41d1-a8dc-fe5702b0673d" providerId="ADAL" clId="{C9F3114C-FCF7-49EA-9F47-FB296BE62156}" dt="2023-08-14T11:03:40.647" v="27" actId="478"/>
        <pc:sldMkLst>
          <pc:docMk/>
          <pc:sldMk cId="2913206523" sldId="345"/>
        </pc:sldMkLst>
        <pc:spChg chg="del">
          <ac:chgData name="Line Degn Andersen" userId="cd014de4-a820-41d1-a8dc-fe5702b0673d" providerId="ADAL" clId="{C9F3114C-FCF7-49EA-9F47-FB296BE62156}" dt="2023-08-14T11:03:36.819" v="26" actId="478"/>
          <ac:spMkLst>
            <pc:docMk/>
            <pc:sldMk cId="2913206523" sldId="345"/>
            <ac:spMk id="10" creationId="{36849508-E2E6-849B-85C7-B8B1268A1F09}"/>
          </ac:spMkLst>
        </pc:spChg>
        <pc:spChg chg="del">
          <ac:chgData name="Line Degn Andersen" userId="cd014de4-a820-41d1-a8dc-fe5702b0673d" providerId="ADAL" clId="{C9F3114C-FCF7-49EA-9F47-FB296BE62156}" dt="2023-08-14T11:03:40.647" v="27" actId="478"/>
          <ac:spMkLst>
            <pc:docMk/>
            <pc:sldMk cId="2913206523" sldId="345"/>
            <ac:spMk id="12" creationId="{56EA6785-CC9B-22BC-2F4F-AE38CF2E2797}"/>
          </ac:spMkLst>
        </pc:spChg>
      </pc:sldChg>
      <pc:sldChg chg="delSp modSp mod">
        <pc:chgData name="Line Degn Andersen" userId="cd014de4-a820-41d1-a8dc-fe5702b0673d" providerId="ADAL" clId="{C9F3114C-FCF7-49EA-9F47-FB296BE62156}" dt="2023-08-14T11:05:21.689" v="48" actId="478"/>
        <pc:sldMkLst>
          <pc:docMk/>
          <pc:sldMk cId="3802831894" sldId="347"/>
        </pc:sldMkLst>
        <pc:spChg chg="del mod">
          <ac:chgData name="Line Degn Andersen" userId="cd014de4-a820-41d1-a8dc-fe5702b0673d" providerId="ADAL" clId="{C9F3114C-FCF7-49EA-9F47-FB296BE62156}" dt="2023-08-14T11:05:19.223" v="47" actId="478"/>
          <ac:spMkLst>
            <pc:docMk/>
            <pc:sldMk cId="3802831894" sldId="347"/>
            <ac:spMk id="3" creationId="{DBF47B45-098A-6773-0F64-9BCD237C72E4}"/>
          </ac:spMkLst>
        </pc:spChg>
        <pc:spChg chg="del">
          <ac:chgData name="Line Degn Andersen" userId="cd014de4-a820-41d1-a8dc-fe5702b0673d" providerId="ADAL" clId="{C9F3114C-FCF7-49EA-9F47-FB296BE62156}" dt="2023-08-14T11:05:21.689" v="48" actId="478"/>
          <ac:spMkLst>
            <pc:docMk/>
            <pc:sldMk cId="3802831894" sldId="347"/>
            <ac:spMk id="9" creationId="{A332DA19-55D8-F4D4-DA5E-1411942E8DD4}"/>
          </ac:spMkLst>
        </pc:spChg>
        <pc:spChg chg="del">
          <ac:chgData name="Line Degn Andersen" userId="cd014de4-a820-41d1-a8dc-fe5702b0673d" providerId="ADAL" clId="{C9F3114C-FCF7-49EA-9F47-FB296BE62156}" dt="2023-08-14T11:05:16.713" v="45" actId="478"/>
          <ac:spMkLst>
            <pc:docMk/>
            <pc:sldMk cId="3802831894" sldId="347"/>
            <ac:spMk id="11" creationId="{2257002B-D25C-A6E9-9F13-296087BDF5BC}"/>
          </ac:spMkLst>
        </pc:spChg>
      </pc:sldChg>
      <pc:sldChg chg="delSp mod">
        <pc:chgData name="Line Degn Andersen" userId="cd014de4-a820-41d1-a8dc-fe5702b0673d" providerId="ADAL" clId="{C9F3114C-FCF7-49EA-9F47-FB296BE62156}" dt="2023-08-14T11:03:19.896" v="23" actId="478"/>
        <pc:sldMkLst>
          <pc:docMk/>
          <pc:sldMk cId="858704378" sldId="350"/>
        </pc:sldMkLst>
        <pc:spChg chg="del">
          <ac:chgData name="Line Degn Andersen" userId="cd014de4-a820-41d1-a8dc-fe5702b0673d" providerId="ADAL" clId="{C9F3114C-FCF7-49EA-9F47-FB296BE62156}" dt="2023-08-14T11:03:16.846" v="22" actId="478"/>
          <ac:spMkLst>
            <pc:docMk/>
            <pc:sldMk cId="858704378" sldId="350"/>
            <ac:spMk id="15" creationId="{A851A609-EA48-F1E1-4D12-489539263E95}"/>
          </ac:spMkLst>
        </pc:spChg>
        <pc:spChg chg="del">
          <ac:chgData name="Line Degn Andersen" userId="cd014de4-a820-41d1-a8dc-fe5702b0673d" providerId="ADAL" clId="{C9F3114C-FCF7-49EA-9F47-FB296BE62156}" dt="2023-08-14T11:03:19.896" v="23" actId="478"/>
          <ac:spMkLst>
            <pc:docMk/>
            <pc:sldMk cId="858704378" sldId="350"/>
            <ac:spMk id="23" creationId="{A6A3327F-8949-F197-15D6-3E4A797CB3ED}"/>
          </ac:spMkLst>
        </pc:spChg>
      </pc:sldChg>
      <pc:sldChg chg="delSp mod">
        <pc:chgData name="Line Degn Andersen" userId="cd014de4-a820-41d1-a8dc-fe5702b0673d" providerId="ADAL" clId="{C9F3114C-FCF7-49EA-9F47-FB296BE62156}" dt="2023-08-14T11:06:18.978" v="56" actId="478"/>
        <pc:sldMkLst>
          <pc:docMk/>
          <pc:sldMk cId="3084760268" sldId="351"/>
        </pc:sldMkLst>
        <pc:spChg chg="del">
          <ac:chgData name="Line Degn Andersen" userId="cd014de4-a820-41d1-a8dc-fe5702b0673d" providerId="ADAL" clId="{C9F3114C-FCF7-49EA-9F47-FB296BE62156}" dt="2023-08-14T11:06:15.944" v="55" actId="478"/>
          <ac:spMkLst>
            <pc:docMk/>
            <pc:sldMk cId="3084760268" sldId="351"/>
            <ac:spMk id="8" creationId="{CACD5856-1D6B-8997-5A3E-DA210CCA9649}"/>
          </ac:spMkLst>
        </pc:spChg>
        <pc:spChg chg="del">
          <ac:chgData name="Line Degn Andersen" userId="cd014de4-a820-41d1-a8dc-fe5702b0673d" providerId="ADAL" clId="{C9F3114C-FCF7-49EA-9F47-FB296BE62156}" dt="2023-08-14T11:06:18.978" v="56" actId="478"/>
          <ac:spMkLst>
            <pc:docMk/>
            <pc:sldMk cId="3084760268" sldId="351"/>
            <ac:spMk id="11" creationId="{3B709A3B-2641-2FF4-06F8-2B13882C84FD}"/>
          </ac:spMkLst>
        </pc:spChg>
      </pc:sldChg>
      <pc:sldChg chg="delSp mod">
        <pc:chgData name="Line Degn Andersen" userId="cd014de4-a820-41d1-a8dc-fe5702b0673d" providerId="ADAL" clId="{C9F3114C-FCF7-49EA-9F47-FB296BE62156}" dt="2023-08-14T11:00:41.059" v="3" actId="478"/>
        <pc:sldMkLst>
          <pc:docMk/>
          <pc:sldMk cId="177493475" sldId="480"/>
        </pc:sldMkLst>
        <pc:spChg chg="del">
          <ac:chgData name="Line Degn Andersen" userId="cd014de4-a820-41d1-a8dc-fe5702b0673d" providerId="ADAL" clId="{C9F3114C-FCF7-49EA-9F47-FB296BE62156}" dt="2023-08-14T11:00:38.055" v="2" actId="478"/>
          <ac:spMkLst>
            <pc:docMk/>
            <pc:sldMk cId="177493475" sldId="480"/>
            <ac:spMk id="1033" creationId="{0F1F393D-3AE6-C8E9-569D-18BE9D5561CA}"/>
          </ac:spMkLst>
        </pc:spChg>
        <pc:spChg chg="del">
          <ac:chgData name="Line Degn Andersen" userId="cd014de4-a820-41d1-a8dc-fe5702b0673d" providerId="ADAL" clId="{C9F3114C-FCF7-49EA-9F47-FB296BE62156}" dt="2023-08-14T11:00:41.059" v="3" actId="478"/>
          <ac:spMkLst>
            <pc:docMk/>
            <pc:sldMk cId="177493475" sldId="480"/>
            <ac:spMk id="1037" creationId="{EC8D5C81-6139-22CD-DD5A-98CCAD89ABEB}"/>
          </ac:spMkLst>
        </pc:spChg>
      </pc:sldChg>
      <pc:sldChg chg="delSp mod">
        <pc:chgData name="Line Degn Andersen" userId="cd014de4-a820-41d1-a8dc-fe5702b0673d" providerId="ADAL" clId="{C9F3114C-FCF7-49EA-9F47-FB296BE62156}" dt="2023-08-14T11:05:59.450" v="52" actId="478"/>
        <pc:sldMkLst>
          <pc:docMk/>
          <pc:sldMk cId="3032904847" sldId="496"/>
        </pc:sldMkLst>
        <pc:spChg chg="del">
          <ac:chgData name="Line Degn Andersen" userId="cd014de4-a820-41d1-a8dc-fe5702b0673d" providerId="ADAL" clId="{C9F3114C-FCF7-49EA-9F47-FB296BE62156}" dt="2023-08-14T11:05:54.861" v="51" actId="478"/>
          <ac:spMkLst>
            <pc:docMk/>
            <pc:sldMk cId="3032904847" sldId="496"/>
            <ac:spMk id="9" creationId="{DD2FDE3E-3C95-8882-8C97-E3F1BD0BB9C9}"/>
          </ac:spMkLst>
        </pc:spChg>
        <pc:spChg chg="del">
          <ac:chgData name="Line Degn Andersen" userId="cd014de4-a820-41d1-a8dc-fe5702b0673d" providerId="ADAL" clId="{C9F3114C-FCF7-49EA-9F47-FB296BE62156}" dt="2023-08-14T11:05:59.450" v="52" actId="478"/>
          <ac:spMkLst>
            <pc:docMk/>
            <pc:sldMk cId="3032904847" sldId="496"/>
            <ac:spMk id="11" creationId="{B847C8CC-BEC7-2473-B34B-F97A9DA40B46}"/>
          </ac:spMkLst>
        </pc:spChg>
      </pc:sldChg>
      <pc:sldChg chg="delSp mod">
        <pc:chgData name="Line Degn Andersen" userId="cd014de4-a820-41d1-a8dc-fe5702b0673d" providerId="ADAL" clId="{C9F3114C-FCF7-49EA-9F47-FB296BE62156}" dt="2023-08-14T11:02:30.641" v="15" actId="478"/>
        <pc:sldMkLst>
          <pc:docMk/>
          <pc:sldMk cId="3360152715" sldId="500"/>
        </pc:sldMkLst>
        <pc:spChg chg="del">
          <ac:chgData name="Line Degn Andersen" userId="cd014de4-a820-41d1-a8dc-fe5702b0673d" providerId="ADAL" clId="{C9F3114C-FCF7-49EA-9F47-FB296BE62156}" dt="2023-08-14T11:02:30.641" v="15" actId="478"/>
          <ac:spMkLst>
            <pc:docMk/>
            <pc:sldMk cId="3360152715" sldId="500"/>
            <ac:spMk id="8" creationId="{90E98E46-CC90-DDF9-A6A7-03FBE5F76C19}"/>
          </ac:spMkLst>
        </pc:spChg>
        <pc:spChg chg="del">
          <ac:chgData name="Line Degn Andersen" userId="cd014de4-a820-41d1-a8dc-fe5702b0673d" providerId="ADAL" clId="{C9F3114C-FCF7-49EA-9F47-FB296BE62156}" dt="2023-08-14T11:02:26.105" v="14" actId="478"/>
          <ac:spMkLst>
            <pc:docMk/>
            <pc:sldMk cId="3360152715" sldId="500"/>
            <ac:spMk id="11" creationId="{190EF3F1-45C9-578C-68D8-DE9D47087DBD}"/>
          </ac:spMkLst>
        </pc:spChg>
      </pc:sldChg>
      <pc:sldChg chg="delSp modSp mod">
        <pc:chgData name="Line Degn Andersen" userId="cd014de4-a820-41d1-a8dc-fe5702b0673d" providerId="ADAL" clId="{C9F3114C-FCF7-49EA-9F47-FB296BE62156}" dt="2023-08-14T11:03:12.030" v="21" actId="478"/>
        <pc:sldMkLst>
          <pc:docMk/>
          <pc:sldMk cId="1632153632" sldId="501"/>
        </pc:sldMkLst>
        <pc:spChg chg="del mod">
          <ac:chgData name="Line Degn Andersen" userId="cd014de4-a820-41d1-a8dc-fe5702b0673d" providerId="ADAL" clId="{C9F3114C-FCF7-49EA-9F47-FB296BE62156}" dt="2023-08-14T11:03:03.752" v="19" actId="478"/>
          <ac:spMkLst>
            <pc:docMk/>
            <pc:sldMk cId="1632153632" sldId="501"/>
            <ac:spMk id="3" creationId="{58DC259E-EC0D-CB7E-37B2-C2F93FB8D656}"/>
          </ac:spMkLst>
        </pc:spChg>
        <pc:spChg chg="del">
          <ac:chgData name="Line Degn Andersen" userId="cd014de4-a820-41d1-a8dc-fe5702b0673d" providerId="ADAL" clId="{C9F3114C-FCF7-49EA-9F47-FB296BE62156}" dt="2023-08-14T11:03:07.037" v="20" actId="478"/>
          <ac:spMkLst>
            <pc:docMk/>
            <pc:sldMk cId="1632153632" sldId="501"/>
            <ac:spMk id="11" creationId="{2C0B983B-5C9E-7312-E334-093DD5C8434D}"/>
          </ac:spMkLst>
        </pc:spChg>
        <pc:spChg chg="del">
          <ac:chgData name="Line Degn Andersen" userId="cd014de4-a820-41d1-a8dc-fe5702b0673d" providerId="ADAL" clId="{C9F3114C-FCF7-49EA-9F47-FB296BE62156}" dt="2023-08-14T11:03:12.030" v="21" actId="478"/>
          <ac:spMkLst>
            <pc:docMk/>
            <pc:sldMk cId="1632153632" sldId="501"/>
            <ac:spMk id="13" creationId="{026C63B3-2F85-806D-1A74-94189EA7F1DD}"/>
          </ac:spMkLst>
        </pc:spChg>
      </pc:sldChg>
      <pc:sldChg chg="delSp mod">
        <pc:chgData name="Line Degn Andersen" userId="cd014de4-a820-41d1-a8dc-fe5702b0673d" providerId="ADAL" clId="{C9F3114C-FCF7-49EA-9F47-FB296BE62156}" dt="2023-08-14T11:01:32.947" v="9" actId="478"/>
        <pc:sldMkLst>
          <pc:docMk/>
          <pc:sldMk cId="1951290009" sldId="502"/>
        </pc:sldMkLst>
        <pc:spChg chg="del">
          <ac:chgData name="Line Degn Andersen" userId="cd014de4-a820-41d1-a8dc-fe5702b0673d" providerId="ADAL" clId="{C9F3114C-FCF7-49EA-9F47-FB296BE62156}" dt="2023-08-14T11:01:16.342" v="8" actId="478"/>
          <ac:spMkLst>
            <pc:docMk/>
            <pc:sldMk cId="1951290009" sldId="502"/>
            <ac:spMk id="5" creationId="{3A98B96D-9916-6B26-BEF5-0B72596C9047}"/>
          </ac:spMkLst>
        </pc:spChg>
        <pc:spChg chg="del">
          <ac:chgData name="Line Degn Andersen" userId="cd014de4-a820-41d1-a8dc-fe5702b0673d" providerId="ADAL" clId="{C9F3114C-FCF7-49EA-9F47-FB296BE62156}" dt="2023-08-14T11:01:32.947" v="9" actId="478"/>
          <ac:spMkLst>
            <pc:docMk/>
            <pc:sldMk cId="1951290009" sldId="502"/>
            <ac:spMk id="6" creationId="{D15C2C22-E471-FE22-B542-DD1D0082E766}"/>
          </ac:spMkLst>
        </pc:spChg>
      </pc:sldChg>
      <pc:sldChg chg="delSp mod">
        <pc:chgData name="Line Degn Andersen" userId="cd014de4-a820-41d1-a8dc-fe5702b0673d" providerId="ADAL" clId="{C9F3114C-FCF7-49EA-9F47-FB296BE62156}" dt="2023-08-14T11:00:51.436" v="5" actId="478"/>
        <pc:sldMkLst>
          <pc:docMk/>
          <pc:sldMk cId="550443526" sldId="503"/>
        </pc:sldMkLst>
        <pc:spChg chg="del">
          <ac:chgData name="Line Degn Andersen" userId="cd014de4-a820-41d1-a8dc-fe5702b0673d" providerId="ADAL" clId="{C9F3114C-FCF7-49EA-9F47-FB296BE62156}" dt="2023-08-14T11:00:51.436" v="5" actId="478"/>
          <ac:spMkLst>
            <pc:docMk/>
            <pc:sldMk cId="550443526" sldId="503"/>
            <ac:spMk id="4" creationId="{2116CEED-1033-3E45-70F8-2FE2ED931255}"/>
          </ac:spMkLst>
        </pc:spChg>
        <pc:spChg chg="del">
          <ac:chgData name="Line Degn Andersen" userId="cd014de4-a820-41d1-a8dc-fe5702b0673d" providerId="ADAL" clId="{C9F3114C-FCF7-49EA-9F47-FB296BE62156}" dt="2023-08-14T11:00:47.662" v="4" actId="478"/>
          <ac:spMkLst>
            <pc:docMk/>
            <pc:sldMk cId="550443526" sldId="503"/>
            <ac:spMk id="9" creationId="{80CFC251-EF47-8299-78E8-89CF8C79FF57}"/>
          </ac:spMkLst>
        </pc:spChg>
      </pc:sldChg>
      <pc:sldChg chg="delSp mod">
        <pc:chgData name="Line Degn Andersen" userId="cd014de4-a820-41d1-a8dc-fe5702b0673d" providerId="ADAL" clId="{C9F3114C-FCF7-49EA-9F47-FB296BE62156}" dt="2023-08-14T11:01:03.665" v="7" actId="478"/>
        <pc:sldMkLst>
          <pc:docMk/>
          <pc:sldMk cId="613764032" sldId="505"/>
        </pc:sldMkLst>
        <pc:spChg chg="del">
          <ac:chgData name="Line Degn Andersen" userId="cd014de4-a820-41d1-a8dc-fe5702b0673d" providerId="ADAL" clId="{C9F3114C-FCF7-49EA-9F47-FB296BE62156}" dt="2023-08-14T11:01:03.665" v="7" actId="478"/>
          <ac:spMkLst>
            <pc:docMk/>
            <pc:sldMk cId="613764032" sldId="505"/>
            <ac:spMk id="5" creationId="{3A98B96D-9916-6B26-BEF5-0B72596C9047}"/>
          </ac:spMkLst>
        </pc:spChg>
        <pc:spChg chg="del">
          <ac:chgData name="Line Degn Andersen" userId="cd014de4-a820-41d1-a8dc-fe5702b0673d" providerId="ADAL" clId="{C9F3114C-FCF7-49EA-9F47-FB296BE62156}" dt="2023-08-14T11:01:00.076" v="6" actId="478"/>
          <ac:spMkLst>
            <pc:docMk/>
            <pc:sldMk cId="613764032" sldId="505"/>
            <ac:spMk id="6" creationId="{D15C2C22-E471-FE22-B542-DD1D0082E766}"/>
          </ac:spMkLst>
        </pc:spChg>
      </pc:sldChg>
      <pc:sldChg chg="delSp mod">
        <pc:chgData name="Line Degn Andersen" userId="cd014de4-a820-41d1-a8dc-fe5702b0673d" providerId="ADAL" clId="{C9F3114C-FCF7-49EA-9F47-FB296BE62156}" dt="2023-08-14T11:01:56.720" v="13" actId="478"/>
        <pc:sldMkLst>
          <pc:docMk/>
          <pc:sldMk cId="1325345705" sldId="524"/>
        </pc:sldMkLst>
        <pc:spChg chg="del">
          <ac:chgData name="Line Degn Andersen" userId="cd014de4-a820-41d1-a8dc-fe5702b0673d" providerId="ADAL" clId="{C9F3114C-FCF7-49EA-9F47-FB296BE62156}" dt="2023-08-14T11:01:56.720" v="13" actId="478"/>
          <ac:spMkLst>
            <pc:docMk/>
            <pc:sldMk cId="1325345705" sldId="524"/>
            <ac:spMk id="8" creationId="{8DB0E7D7-ABDF-8872-B2B8-7D3C44C3DE80}"/>
          </ac:spMkLst>
        </pc:spChg>
      </pc:sldChg>
      <pc:sldChg chg="delSp mod">
        <pc:chgData name="Line Degn Andersen" userId="cd014de4-a820-41d1-a8dc-fe5702b0673d" providerId="ADAL" clId="{C9F3114C-FCF7-49EA-9F47-FB296BE62156}" dt="2023-08-14T11:03:52.745" v="29" actId="478"/>
        <pc:sldMkLst>
          <pc:docMk/>
          <pc:sldMk cId="2831901337" sldId="530"/>
        </pc:sldMkLst>
        <pc:spChg chg="del">
          <ac:chgData name="Line Degn Andersen" userId="cd014de4-a820-41d1-a8dc-fe5702b0673d" providerId="ADAL" clId="{C9F3114C-FCF7-49EA-9F47-FB296BE62156}" dt="2023-08-14T11:03:49.023" v="28" actId="478"/>
          <ac:spMkLst>
            <pc:docMk/>
            <pc:sldMk cId="2831901337" sldId="530"/>
            <ac:spMk id="9" creationId="{87E064AC-E160-71F1-C95D-473484A5A48E}"/>
          </ac:spMkLst>
        </pc:spChg>
        <pc:spChg chg="del">
          <ac:chgData name="Line Degn Andersen" userId="cd014de4-a820-41d1-a8dc-fe5702b0673d" providerId="ADAL" clId="{C9F3114C-FCF7-49EA-9F47-FB296BE62156}" dt="2023-08-14T11:03:52.745" v="29" actId="478"/>
          <ac:spMkLst>
            <pc:docMk/>
            <pc:sldMk cId="2831901337" sldId="530"/>
            <ac:spMk id="11" creationId="{E8192248-7176-F746-805F-5371B1E27DC7}"/>
          </ac:spMkLst>
        </pc:spChg>
      </pc:sldChg>
      <pc:sldChg chg="delSp mod">
        <pc:chgData name="Line Degn Andersen" userId="cd014de4-a820-41d1-a8dc-fe5702b0673d" providerId="ADAL" clId="{C9F3114C-FCF7-49EA-9F47-FB296BE62156}" dt="2023-08-14T11:02:44.158" v="17" actId="478"/>
        <pc:sldMkLst>
          <pc:docMk/>
          <pc:sldMk cId="1303020792" sldId="536"/>
        </pc:sldMkLst>
        <pc:spChg chg="del">
          <ac:chgData name="Line Degn Andersen" userId="cd014de4-a820-41d1-a8dc-fe5702b0673d" providerId="ADAL" clId="{C9F3114C-FCF7-49EA-9F47-FB296BE62156}" dt="2023-08-14T11:02:40.917" v="16" actId="478"/>
          <ac:spMkLst>
            <pc:docMk/>
            <pc:sldMk cId="1303020792" sldId="536"/>
            <ac:spMk id="9" creationId="{00D0BB00-96DB-4FDD-CAD2-A2E954C43623}"/>
          </ac:spMkLst>
        </pc:spChg>
        <pc:spChg chg="del">
          <ac:chgData name="Line Degn Andersen" userId="cd014de4-a820-41d1-a8dc-fe5702b0673d" providerId="ADAL" clId="{C9F3114C-FCF7-49EA-9F47-FB296BE62156}" dt="2023-08-14T11:02:44.158" v="17" actId="478"/>
          <ac:spMkLst>
            <pc:docMk/>
            <pc:sldMk cId="1303020792" sldId="536"/>
            <ac:spMk id="11" creationId="{DD455CAD-1D60-88E6-5A46-A1CE5FBBC01F}"/>
          </ac:spMkLst>
        </pc:spChg>
      </pc:sldChg>
      <pc:sldChg chg="delSp mod">
        <pc:chgData name="Line Degn Andersen" userId="cd014de4-a820-41d1-a8dc-fe5702b0673d" providerId="ADAL" clId="{C9F3114C-FCF7-49EA-9F47-FB296BE62156}" dt="2023-08-14T11:03:32.148" v="25" actId="478"/>
        <pc:sldMkLst>
          <pc:docMk/>
          <pc:sldMk cId="3945238186" sldId="538"/>
        </pc:sldMkLst>
        <pc:spChg chg="del">
          <ac:chgData name="Line Degn Andersen" userId="cd014de4-a820-41d1-a8dc-fe5702b0673d" providerId="ADAL" clId="{C9F3114C-FCF7-49EA-9F47-FB296BE62156}" dt="2023-08-14T11:03:29.292" v="24" actId="478"/>
          <ac:spMkLst>
            <pc:docMk/>
            <pc:sldMk cId="3945238186" sldId="538"/>
            <ac:spMk id="8" creationId="{F44226D3-E435-FE26-FF73-3D9AACC735E0}"/>
          </ac:spMkLst>
        </pc:spChg>
        <pc:spChg chg="del">
          <ac:chgData name="Line Degn Andersen" userId="cd014de4-a820-41d1-a8dc-fe5702b0673d" providerId="ADAL" clId="{C9F3114C-FCF7-49EA-9F47-FB296BE62156}" dt="2023-08-14T11:03:32.148" v="25" actId="478"/>
          <ac:spMkLst>
            <pc:docMk/>
            <pc:sldMk cId="3945238186" sldId="538"/>
            <ac:spMk id="10" creationId="{5B8548BE-9C55-29FD-9B5D-D05CEB9BAB81}"/>
          </ac:spMkLst>
        </pc:spChg>
      </pc:sldChg>
      <pc:sldChg chg="modSp mod">
        <pc:chgData name="Line Degn Andersen" userId="cd014de4-a820-41d1-a8dc-fe5702b0673d" providerId="ADAL" clId="{C9F3114C-FCF7-49EA-9F47-FB296BE62156}" dt="2023-08-14T11:05:06.649" v="44" actId="5793"/>
        <pc:sldMkLst>
          <pc:docMk/>
          <pc:sldMk cId="158373070" sldId="539"/>
        </pc:sldMkLst>
        <pc:spChg chg="mod">
          <ac:chgData name="Line Degn Andersen" userId="cd014de4-a820-41d1-a8dc-fe5702b0673d" providerId="ADAL" clId="{C9F3114C-FCF7-49EA-9F47-FB296BE62156}" dt="2023-08-14T11:05:06.649" v="44" actId="5793"/>
          <ac:spMkLst>
            <pc:docMk/>
            <pc:sldMk cId="158373070" sldId="539"/>
            <ac:spMk id="9" creationId="{8E3EF42F-2F15-B7BD-E732-0E426835A7C3}"/>
          </ac:spMkLst>
        </pc:spChg>
      </pc:sldChg>
      <pc:sldChg chg="delSp mod">
        <pc:chgData name="Line Degn Andersen" userId="cd014de4-a820-41d1-a8dc-fe5702b0673d" providerId="ADAL" clId="{C9F3114C-FCF7-49EA-9F47-FB296BE62156}" dt="2023-08-14T11:07:23.333" v="61" actId="478"/>
        <pc:sldMkLst>
          <pc:docMk/>
          <pc:sldMk cId="1926655718" sldId="542"/>
        </pc:sldMkLst>
        <pc:spChg chg="del">
          <ac:chgData name="Line Degn Andersen" userId="cd014de4-a820-41d1-a8dc-fe5702b0673d" providerId="ADAL" clId="{C9F3114C-FCF7-49EA-9F47-FB296BE62156}" dt="2023-08-14T11:07:23.333" v="61" actId="478"/>
          <ac:spMkLst>
            <pc:docMk/>
            <pc:sldMk cId="1926655718" sldId="542"/>
            <ac:spMk id="3" creationId="{D41F44FA-0245-73CE-E6E2-754903E18268}"/>
          </ac:spMkLst>
        </pc:spChg>
      </pc:sldChg>
      <pc:sldChg chg="delSp mod">
        <pc:chgData name="Line Degn Andersen" userId="cd014de4-a820-41d1-a8dc-fe5702b0673d" providerId="ADAL" clId="{C9F3114C-FCF7-49EA-9F47-FB296BE62156}" dt="2023-08-14T10:59:39.092" v="1" actId="478"/>
        <pc:sldMkLst>
          <pc:docMk/>
          <pc:sldMk cId="1080461984" sldId="543"/>
        </pc:sldMkLst>
        <pc:spChg chg="del">
          <ac:chgData name="Line Degn Andersen" userId="cd014de4-a820-41d1-a8dc-fe5702b0673d" providerId="ADAL" clId="{C9F3114C-FCF7-49EA-9F47-FB296BE62156}" dt="2023-08-14T10:59:39.092" v="1" actId="478"/>
          <ac:spMkLst>
            <pc:docMk/>
            <pc:sldMk cId="1080461984" sldId="543"/>
            <ac:spMk id="4" creationId="{3F9F5C80-E77B-8E51-E594-DFC9C3C37569}"/>
          </ac:spMkLst>
        </pc:spChg>
      </pc:sldChg>
      <pc:sldChg chg="delSp mod">
        <pc:chgData name="Line Degn Andersen" userId="cd014de4-a820-41d1-a8dc-fe5702b0673d" providerId="ADAL" clId="{C9F3114C-FCF7-49EA-9F47-FB296BE62156}" dt="2023-08-14T10:59:31.503" v="0" actId="478"/>
        <pc:sldMkLst>
          <pc:docMk/>
          <pc:sldMk cId="510330981" sldId="544"/>
        </pc:sldMkLst>
        <pc:spChg chg="del">
          <ac:chgData name="Line Degn Andersen" userId="cd014de4-a820-41d1-a8dc-fe5702b0673d" providerId="ADAL" clId="{C9F3114C-FCF7-49EA-9F47-FB296BE62156}" dt="2023-08-14T10:59:31.503" v="0" actId="478"/>
          <ac:spMkLst>
            <pc:docMk/>
            <pc:sldMk cId="510330981" sldId="544"/>
            <ac:spMk id="5" creationId="{D1E3B40D-5D20-2DF4-CD2C-A59A9B41A533}"/>
          </ac:spMkLst>
        </pc:spChg>
      </pc:sldChg>
    </pc:docChg>
  </pc:docChgLst>
  <pc:docChgLst>
    <pc:chgData name="Line Degn Andersen" userId="cd014de4-a820-41d1-a8dc-fe5702b0673d" providerId="ADAL" clId="{17BF689F-CAD8-41B4-A95C-5D2909040A5C}"/>
    <pc:docChg chg="custSel modSld">
      <pc:chgData name="Line Degn Andersen" userId="cd014de4-a820-41d1-a8dc-fe5702b0673d" providerId="ADAL" clId="{17BF689F-CAD8-41B4-A95C-5D2909040A5C}" dt="2023-08-11T12:51:32.032" v="1" actId="478"/>
      <pc:docMkLst>
        <pc:docMk/>
      </pc:docMkLst>
      <pc:sldChg chg="delSp mod">
        <pc:chgData name="Line Degn Andersen" userId="cd014de4-a820-41d1-a8dc-fe5702b0673d" providerId="ADAL" clId="{17BF689F-CAD8-41B4-A95C-5D2909040A5C}" dt="2023-08-11T12:44:02.402" v="0" actId="478"/>
        <pc:sldMkLst>
          <pc:docMk/>
          <pc:sldMk cId="1379577030" sldId="546"/>
        </pc:sldMkLst>
        <pc:spChg chg="del">
          <ac:chgData name="Line Degn Andersen" userId="cd014de4-a820-41d1-a8dc-fe5702b0673d" providerId="ADAL" clId="{17BF689F-CAD8-41B4-A95C-5D2909040A5C}" dt="2023-08-11T12:44:02.402" v="0" actId="478"/>
          <ac:spMkLst>
            <pc:docMk/>
            <pc:sldMk cId="1379577030" sldId="546"/>
            <ac:spMk id="5" creationId="{D1E3B40D-5D20-2DF4-CD2C-A59A9B41A533}"/>
          </ac:spMkLst>
        </pc:spChg>
      </pc:sldChg>
      <pc:sldChg chg="delSp mod">
        <pc:chgData name="Line Degn Andersen" userId="cd014de4-a820-41d1-a8dc-fe5702b0673d" providerId="ADAL" clId="{17BF689F-CAD8-41B4-A95C-5D2909040A5C}" dt="2023-08-11T12:51:32.032" v="1" actId="478"/>
        <pc:sldMkLst>
          <pc:docMk/>
          <pc:sldMk cId="3742176399" sldId="547"/>
        </pc:sldMkLst>
        <pc:spChg chg="del">
          <ac:chgData name="Line Degn Andersen" userId="cd014de4-a820-41d1-a8dc-fe5702b0673d" providerId="ADAL" clId="{17BF689F-CAD8-41B4-A95C-5D2909040A5C}" dt="2023-08-11T12:51:32.032" v="1" actId="478"/>
          <ac:spMkLst>
            <pc:docMk/>
            <pc:sldMk cId="3742176399" sldId="547"/>
            <ac:spMk id="5" creationId="{7C6DD6E9-0D9E-1C8C-DD36-17898BF2EC8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0C1234-15E2-4C93-B6AC-6749CE1BFCFA}"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8C7B8B0A-6852-4A15-9441-B2E67D0A8385}">
      <dgm:prSet phldrT="[Text]" phldr="0"/>
      <dgm:spPr/>
      <dgm:t>
        <a:bodyPr/>
        <a:lstStyle/>
        <a:p>
          <a:r>
            <a:rPr lang="en-US">
              <a:latin typeface="Italian Plate No1"/>
            </a:rPr>
            <a:t>Madspild</a:t>
          </a:r>
          <a:endParaRPr lang="en-US"/>
        </a:p>
      </dgm:t>
    </dgm:pt>
    <dgm:pt modelId="{7E69EC2D-B9CC-4C8D-9A2D-FE271F722E78}" type="parTrans" cxnId="{65C32390-7BC0-4D96-A50C-F7637739324B}">
      <dgm:prSet/>
      <dgm:spPr/>
      <dgm:t>
        <a:bodyPr/>
        <a:lstStyle/>
        <a:p>
          <a:endParaRPr lang="da-DK"/>
        </a:p>
      </dgm:t>
    </dgm:pt>
    <dgm:pt modelId="{1B376223-995C-4231-9DA0-3A98346C133C}" type="sibTrans" cxnId="{65C32390-7BC0-4D96-A50C-F7637739324B}">
      <dgm:prSet/>
      <dgm:spPr/>
      <dgm:t>
        <a:bodyPr/>
        <a:lstStyle/>
        <a:p>
          <a:endParaRPr lang="en-US"/>
        </a:p>
      </dgm:t>
    </dgm:pt>
    <dgm:pt modelId="{57D87C2D-AEB9-4FC7-BA27-D99684BB9459}">
      <dgm:prSet phldrT="[Text]" phldr="0"/>
      <dgm:spPr/>
      <dgm:t>
        <a:bodyPr/>
        <a:lstStyle/>
        <a:p>
          <a:r>
            <a:rPr lang="en-US">
              <a:latin typeface="Italian Plate No1"/>
            </a:rPr>
            <a:t>Madaffald</a:t>
          </a:r>
          <a:endParaRPr lang="en-US"/>
        </a:p>
      </dgm:t>
    </dgm:pt>
    <dgm:pt modelId="{B70BEC1C-2B2A-4566-AE7A-5E696C5B6AE4}" type="parTrans" cxnId="{E52A75C7-9AB9-4A53-AA62-2AD86C617D03}">
      <dgm:prSet/>
      <dgm:spPr/>
      <dgm:t>
        <a:bodyPr/>
        <a:lstStyle/>
        <a:p>
          <a:endParaRPr lang="da-DK"/>
        </a:p>
      </dgm:t>
    </dgm:pt>
    <dgm:pt modelId="{246FCD90-CE66-46DC-9099-C3AFE98E2CBA}" type="sibTrans" cxnId="{E52A75C7-9AB9-4A53-AA62-2AD86C617D03}">
      <dgm:prSet/>
      <dgm:spPr/>
      <dgm:t>
        <a:bodyPr/>
        <a:lstStyle/>
        <a:p>
          <a:endParaRPr lang="en-US"/>
        </a:p>
      </dgm:t>
    </dgm:pt>
    <dgm:pt modelId="{D2F95A8E-C9C0-4211-BA84-7127EE1DAD58}">
      <dgm:prSet phldrT="[Text]" phldr="0"/>
      <dgm:spPr/>
      <dgm:t>
        <a:bodyPr/>
        <a:lstStyle/>
        <a:p>
          <a:r>
            <a:rPr lang="en-US">
              <a:latin typeface="Italian Plate No1"/>
            </a:rPr>
            <a:t>Bioaffald</a:t>
          </a:r>
          <a:endParaRPr lang="en-US"/>
        </a:p>
      </dgm:t>
    </dgm:pt>
    <dgm:pt modelId="{72BF20D8-F1DC-4679-B0CB-8CE862B23536}" type="parTrans" cxnId="{967F284A-572C-43F1-95A1-9A11880B5F57}">
      <dgm:prSet/>
      <dgm:spPr/>
      <dgm:t>
        <a:bodyPr/>
        <a:lstStyle/>
        <a:p>
          <a:endParaRPr lang="da-DK"/>
        </a:p>
      </dgm:t>
    </dgm:pt>
    <dgm:pt modelId="{22434B21-BA51-487D-A622-1655DF423A82}" type="sibTrans" cxnId="{967F284A-572C-43F1-95A1-9A11880B5F57}">
      <dgm:prSet/>
      <dgm:spPr/>
      <dgm:t>
        <a:bodyPr/>
        <a:lstStyle/>
        <a:p>
          <a:endParaRPr lang="en-US"/>
        </a:p>
      </dgm:t>
    </dgm:pt>
    <dgm:pt modelId="{7ECC7917-5697-455F-B910-3CE9C93119E4}" type="pres">
      <dgm:prSet presAssocID="{520C1234-15E2-4C93-B6AC-6749CE1BFCFA}" presName="Name0" presStyleCnt="0">
        <dgm:presLayoutVars>
          <dgm:dir/>
          <dgm:resizeHandles val="exact"/>
        </dgm:presLayoutVars>
      </dgm:prSet>
      <dgm:spPr/>
    </dgm:pt>
    <dgm:pt modelId="{C34F7A81-4EF1-441E-99A8-7C02D9DD79FC}" type="pres">
      <dgm:prSet presAssocID="{520C1234-15E2-4C93-B6AC-6749CE1BFCFA}" presName="vNodes" presStyleCnt="0"/>
      <dgm:spPr/>
    </dgm:pt>
    <dgm:pt modelId="{616B47E9-B9E8-4F1D-8399-BD1D9C7C25F0}" type="pres">
      <dgm:prSet presAssocID="{8C7B8B0A-6852-4A15-9441-B2E67D0A8385}" presName="node" presStyleLbl="node1" presStyleIdx="0" presStyleCnt="3">
        <dgm:presLayoutVars>
          <dgm:bulletEnabled val="1"/>
        </dgm:presLayoutVars>
      </dgm:prSet>
      <dgm:spPr>
        <a:solidFill>
          <a:schemeClr val="accent6">
            <a:lumMod val="40000"/>
            <a:lumOff val="60000"/>
          </a:schemeClr>
        </a:solidFill>
      </dgm:spPr>
    </dgm:pt>
    <dgm:pt modelId="{46874A51-F639-4391-89B5-AF6ACB3CC19C}" type="pres">
      <dgm:prSet presAssocID="{1B376223-995C-4231-9DA0-3A98346C133C}" presName="spacerT" presStyleCnt="0"/>
      <dgm:spPr/>
    </dgm:pt>
    <dgm:pt modelId="{4AF2E95D-A79A-4FEF-8371-A605208E3147}" type="pres">
      <dgm:prSet presAssocID="{1B376223-995C-4231-9DA0-3A98346C133C}" presName="sibTrans" presStyleLbl="sibTrans2D1" presStyleIdx="0" presStyleCnt="2"/>
      <dgm:spPr/>
    </dgm:pt>
    <dgm:pt modelId="{D413DB76-66F0-4825-A229-EC707A5E7B0A}" type="pres">
      <dgm:prSet presAssocID="{1B376223-995C-4231-9DA0-3A98346C133C}" presName="spacerB" presStyleCnt="0"/>
      <dgm:spPr/>
    </dgm:pt>
    <dgm:pt modelId="{31DD5544-2741-4D37-AF0C-A605DD9E7ED4}" type="pres">
      <dgm:prSet presAssocID="{57D87C2D-AEB9-4FC7-BA27-D99684BB9459}" presName="node" presStyleLbl="node1" presStyleIdx="1" presStyleCnt="3">
        <dgm:presLayoutVars>
          <dgm:bulletEnabled val="1"/>
        </dgm:presLayoutVars>
      </dgm:prSet>
      <dgm:spPr>
        <a:solidFill>
          <a:schemeClr val="accent6">
            <a:lumMod val="40000"/>
            <a:lumOff val="60000"/>
          </a:schemeClr>
        </a:solidFill>
      </dgm:spPr>
    </dgm:pt>
    <dgm:pt modelId="{A7B98677-4083-4F1E-A0D7-B84BC7EEFFAC}" type="pres">
      <dgm:prSet presAssocID="{520C1234-15E2-4C93-B6AC-6749CE1BFCFA}" presName="sibTransLast" presStyleLbl="sibTrans2D1" presStyleIdx="1" presStyleCnt="2"/>
      <dgm:spPr/>
    </dgm:pt>
    <dgm:pt modelId="{D5DCE361-DBBB-4F14-9C27-A102B06766F8}" type="pres">
      <dgm:prSet presAssocID="{520C1234-15E2-4C93-B6AC-6749CE1BFCFA}" presName="connectorText" presStyleLbl="sibTrans2D1" presStyleIdx="1" presStyleCnt="2"/>
      <dgm:spPr/>
    </dgm:pt>
    <dgm:pt modelId="{AB8CF087-8AEE-4C34-8A19-84042ABE0647}" type="pres">
      <dgm:prSet presAssocID="{520C1234-15E2-4C93-B6AC-6749CE1BFCFA}" presName="lastNode" presStyleLbl="node1" presStyleIdx="2" presStyleCnt="3">
        <dgm:presLayoutVars>
          <dgm:bulletEnabled val="1"/>
        </dgm:presLayoutVars>
      </dgm:prSet>
      <dgm:spPr>
        <a:solidFill>
          <a:srgbClr val="833434"/>
        </a:solidFill>
      </dgm:spPr>
    </dgm:pt>
  </dgm:ptLst>
  <dgm:cxnLst>
    <dgm:cxn modelId="{BA2CB41B-712A-42CD-90E9-D5B5D8D7F173}" type="presOf" srcId="{8C7B8B0A-6852-4A15-9441-B2E67D0A8385}" destId="{616B47E9-B9E8-4F1D-8399-BD1D9C7C25F0}" srcOrd="0" destOrd="0" presId="urn:microsoft.com/office/officeart/2005/8/layout/equation2"/>
    <dgm:cxn modelId="{2DA78C3C-EFE0-42CF-9E25-825543A62BF1}" type="presOf" srcId="{D2F95A8E-C9C0-4211-BA84-7127EE1DAD58}" destId="{AB8CF087-8AEE-4C34-8A19-84042ABE0647}" srcOrd="0" destOrd="0" presId="urn:microsoft.com/office/officeart/2005/8/layout/equation2"/>
    <dgm:cxn modelId="{967F284A-572C-43F1-95A1-9A11880B5F57}" srcId="{520C1234-15E2-4C93-B6AC-6749CE1BFCFA}" destId="{D2F95A8E-C9C0-4211-BA84-7127EE1DAD58}" srcOrd="2" destOrd="0" parTransId="{72BF20D8-F1DC-4679-B0CB-8CE862B23536}" sibTransId="{22434B21-BA51-487D-A622-1655DF423A82}"/>
    <dgm:cxn modelId="{692A8A57-7083-46F7-8379-9E0261BD7DA2}" type="presOf" srcId="{246FCD90-CE66-46DC-9099-C3AFE98E2CBA}" destId="{D5DCE361-DBBB-4F14-9C27-A102B06766F8}" srcOrd="1" destOrd="0" presId="urn:microsoft.com/office/officeart/2005/8/layout/equation2"/>
    <dgm:cxn modelId="{D9D93B5F-22C7-4B86-AA4B-991AB383DF8A}" type="presOf" srcId="{520C1234-15E2-4C93-B6AC-6749CE1BFCFA}" destId="{7ECC7917-5697-455F-B910-3CE9C93119E4}" srcOrd="0" destOrd="0" presId="urn:microsoft.com/office/officeart/2005/8/layout/equation2"/>
    <dgm:cxn modelId="{65C32390-7BC0-4D96-A50C-F7637739324B}" srcId="{520C1234-15E2-4C93-B6AC-6749CE1BFCFA}" destId="{8C7B8B0A-6852-4A15-9441-B2E67D0A8385}" srcOrd="0" destOrd="0" parTransId="{7E69EC2D-B9CC-4C8D-9A2D-FE271F722E78}" sibTransId="{1B376223-995C-4231-9DA0-3A98346C133C}"/>
    <dgm:cxn modelId="{DC4E1F93-2454-4E46-A3C5-4ED30F5BA22E}" type="presOf" srcId="{57D87C2D-AEB9-4FC7-BA27-D99684BB9459}" destId="{31DD5544-2741-4D37-AF0C-A605DD9E7ED4}" srcOrd="0" destOrd="0" presId="urn:microsoft.com/office/officeart/2005/8/layout/equation2"/>
    <dgm:cxn modelId="{E52A75C7-9AB9-4A53-AA62-2AD86C617D03}" srcId="{520C1234-15E2-4C93-B6AC-6749CE1BFCFA}" destId="{57D87C2D-AEB9-4FC7-BA27-D99684BB9459}" srcOrd="1" destOrd="0" parTransId="{B70BEC1C-2B2A-4566-AE7A-5E696C5B6AE4}" sibTransId="{246FCD90-CE66-46DC-9099-C3AFE98E2CBA}"/>
    <dgm:cxn modelId="{164D0ECD-1862-4825-85A5-7745A6072985}" type="presOf" srcId="{1B376223-995C-4231-9DA0-3A98346C133C}" destId="{4AF2E95D-A79A-4FEF-8371-A605208E3147}" srcOrd="0" destOrd="0" presId="urn:microsoft.com/office/officeart/2005/8/layout/equation2"/>
    <dgm:cxn modelId="{D52254DA-2CB1-4E42-B3D3-BEF1C024BD37}" type="presOf" srcId="{246FCD90-CE66-46DC-9099-C3AFE98E2CBA}" destId="{A7B98677-4083-4F1E-A0D7-B84BC7EEFFAC}" srcOrd="0" destOrd="0" presId="urn:microsoft.com/office/officeart/2005/8/layout/equation2"/>
    <dgm:cxn modelId="{19DD9059-65CB-47A4-B99E-6A94608C5316}" type="presParOf" srcId="{7ECC7917-5697-455F-B910-3CE9C93119E4}" destId="{C34F7A81-4EF1-441E-99A8-7C02D9DD79FC}" srcOrd="0" destOrd="0" presId="urn:microsoft.com/office/officeart/2005/8/layout/equation2"/>
    <dgm:cxn modelId="{1C61E44F-3D7E-4527-AC3E-A7026D8DD469}" type="presParOf" srcId="{C34F7A81-4EF1-441E-99A8-7C02D9DD79FC}" destId="{616B47E9-B9E8-4F1D-8399-BD1D9C7C25F0}" srcOrd="0" destOrd="0" presId="urn:microsoft.com/office/officeart/2005/8/layout/equation2"/>
    <dgm:cxn modelId="{1626B4EA-5CD6-4D10-82D8-96E723344B10}" type="presParOf" srcId="{C34F7A81-4EF1-441E-99A8-7C02D9DD79FC}" destId="{46874A51-F639-4391-89B5-AF6ACB3CC19C}" srcOrd="1" destOrd="0" presId="urn:microsoft.com/office/officeart/2005/8/layout/equation2"/>
    <dgm:cxn modelId="{B346F748-0F2C-4164-B8F1-6B4921B645DE}" type="presParOf" srcId="{C34F7A81-4EF1-441E-99A8-7C02D9DD79FC}" destId="{4AF2E95D-A79A-4FEF-8371-A605208E3147}" srcOrd="2" destOrd="0" presId="urn:microsoft.com/office/officeart/2005/8/layout/equation2"/>
    <dgm:cxn modelId="{3A8FA903-F5EF-4A3A-A058-A27B0C27B69E}" type="presParOf" srcId="{C34F7A81-4EF1-441E-99A8-7C02D9DD79FC}" destId="{D413DB76-66F0-4825-A229-EC707A5E7B0A}" srcOrd="3" destOrd="0" presId="urn:microsoft.com/office/officeart/2005/8/layout/equation2"/>
    <dgm:cxn modelId="{9898CEE2-4E32-41B0-8377-E31420AE9D47}" type="presParOf" srcId="{C34F7A81-4EF1-441E-99A8-7C02D9DD79FC}" destId="{31DD5544-2741-4D37-AF0C-A605DD9E7ED4}" srcOrd="4" destOrd="0" presId="urn:microsoft.com/office/officeart/2005/8/layout/equation2"/>
    <dgm:cxn modelId="{0186DA2B-580E-4FDB-8B56-518ABFF3987E}" type="presParOf" srcId="{7ECC7917-5697-455F-B910-3CE9C93119E4}" destId="{A7B98677-4083-4F1E-A0D7-B84BC7EEFFAC}" srcOrd="1" destOrd="0" presId="urn:microsoft.com/office/officeart/2005/8/layout/equation2"/>
    <dgm:cxn modelId="{3CB60284-7360-4B04-AF18-87A0869AC93B}" type="presParOf" srcId="{A7B98677-4083-4F1E-A0D7-B84BC7EEFFAC}" destId="{D5DCE361-DBBB-4F14-9C27-A102B06766F8}" srcOrd="0" destOrd="0" presId="urn:microsoft.com/office/officeart/2005/8/layout/equation2"/>
    <dgm:cxn modelId="{26968B91-A089-4C64-A9D6-B9C7CFCD2E4B}" type="presParOf" srcId="{7ECC7917-5697-455F-B910-3CE9C93119E4}" destId="{AB8CF087-8AEE-4C34-8A19-84042ABE0647}"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B47E9-B9E8-4F1D-8399-BD1D9C7C25F0}">
      <dsp:nvSpPr>
        <dsp:cNvPr id="0" name=""/>
        <dsp:cNvSpPr/>
      </dsp:nvSpPr>
      <dsp:spPr>
        <a:xfrm>
          <a:off x="3242" y="99415"/>
          <a:ext cx="1150995" cy="1150995"/>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latin typeface="Italian Plate No1"/>
            </a:rPr>
            <a:t>Madspild</a:t>
          </a:r>
          <a:endParaRPr lang="en-US" sz="1500" kern="1200"/>
        </a:p>
      </dsp:txBody>
      <dsp:txXfrm>
        <a:off x="171801" y="267974"/>
        <a:ext cx="813877" cy="813877"/>
      </dsp:txXfrm>
    </dsp:sp>
    <dsp:sp modelId="{4AF2E95D-A79A-4FEF-8371-A605208E3147}">
      <dsp:nvSpPr>
        <dsp:cNvPr id="0" name=""/>
        <dsp:cNvSpPr/>
      </dsp:nvSpPr>
      <dsp:spPr>
        <a:xfrm>
          <a:off x="244951" y="1343871"/>
          <a:ext cx="667577" cy="667577"/>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33438" y="1599152"/>
        <a:ext cx="490603" cy="157015"/>
      </dsp:txXfrm>
    </dsp:sp>
    <dsp:sp modelId="{31DD5544-2741-4D37-AF0C-A605DD9E7ED4}">
      <dsp:nvSpPr>
        <dsp:cNvPr id="0" name=""/>
        <dsp:cNvSpPr/>
      </dsp:nvSpPr>
      <dsp:spPr>
        <a:xfrm>
          <a:off x="3242" y="2104909"/>
          <a:ext cx="1150995" cy="1150995"/>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latin typeface="Italian Plate No1"/>
            </a:rPr>
            <a:t>Madaffald</a:t>
          </a:r>
          <a:endParaRPr lang="en-US" sz="1500" kern="1200"/>
        </a:p>
      </dsp:txBody>
      <dsp:txXfrm>
        <a:off x="171801" y="2273468"/>
        <a:ext cx="813877" cy="813877"/>
      </dsp:txXfrm>
    </dsp:sp>
    <dsp:sp modelId="{A7B98677-4083-4F1E-A0D7-B84BC7EEFFAC}">
      <dsp:nvSpPr>
        <dsp:cNvPr id="0" name=""/>
        <dsp:cNvSpPr/>
      </dsp:nvSpPr>
      <dsp:spPr>
        <a:xfrm>
          <a:off x="1326886" y="1463574"/>
          <a:ext cx="366016" cy="4281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326886" y="1549208"/>
        <a:ext cx="256211" cy="256902"/>
      </dsp:txXfrm>
    </dsp:sp>
    <dsp:sp modelId="{AB8CF087-8AEE-4C34-8A19-84042ABE0647}">
      <dsp:nvSpPr>
        <dsp:cNvPr id="0" name=""/>
        <dsp:cNvSpPr/>
      </dsp:nvSpPr>
      <dsp:spPr>
        <a:xfrm>
          <a:off x="1844834" y="526664"/>
          <a:ext cx="2301990" cy="2301990"/>
        </a:xfrm>
        <a:prstGeom prst="ellipse">
          <a:avLst/>
        </a:prstGeom>
        <a:solidFill>
          <a:srgbClr val="8334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Italian Plate No1"/>
            </a:rPr>
            <a:t>Bioaffald</a:t>
          </a:r>
          <a:endParaRPr lang="en-US" sz="3400" kern="1200"/>
        </a:p>
      </dsp:txBody>
      <dsp:txXfrm>
        <a:off x="2181953" y="863783"/>
        <a:ext cx="1627752" cy="1627752"/>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29AD0E-A4AE-4F63-8121-F38360103E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a:extLst>
              <a:ext uri="{FF2B5EF4-FFF2-40B4-BE49-F238E27FC236}">
                <a16:creationId xmlns:a16="http://schemas.microsoft.com/office/drawing/2014/main" id="{A24FD80D-5533-4BAA-AC31-928ACA7BBE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038F4B-9D71-4F02-AFC4-E710A1A50872}" type="datetimeFigureOut">
              <a:rPr lang="da-DK" smtClean="0"/>
              <a:t>14.08.2023</a:t>
            </a:fld>
            <a:endParaRPr lang="da-DK"/>
          </a:p>
        </p:txBody>
      </p:sp>
      <p:sp>
        <p:nvSpPr>
          <p:cNvPr id="4" name="Footer Placeholder 3">
            <a:extLst>
              <a:ext uri="{FF2B5EF4-FFF2-40B4-BE49-F238E27FC236}">
                <a16:creationId xmlns:a16="http://schemas.microsoft.com/office/drawing/2014/main" id="{8FF30A96-3B81-44DA-888C-B4D9021E6B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a:extLst>
              <a:ext uri="{FF2B5EF4-FFF2-40B4-BE49-F238E27FC236}">
                <a16:creationId xmlns:a16="http://schemas.microsoft.com/office/drawing/2014/main" id="{1BB9F825-7F4B-4F06-B0F6-03F2B1E220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B0BC1B-203B-45C6-B109-8B98F4F644AE}" type="slidenum">
              <a:rPr lang="da-DK" smtClean="0"/>
              <a:t>‹nr.›</a:t>
            </a:fld>
            <a:endParaRPr lang="da-DK"/>
          </a:p>
        </p:txBody>
      </p:sp>
    </p:spTree>
    <p:extLst>
      <p:ext uri="{BB962C8B-B14F-4D97-AF65-F5344CB8AC3E}">
        <p14:creationId xmlns:p14="http://schemas.microsoft.com/office/powerpoint/2010/main" val="3378205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98A8B-6373-4A84-BB91-1734349F2383}" type="datetimeFigureOut">
              <a:rPr lang="da-DK" smtClean="0"/>
              <a:t>14.08.2023</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CCCF9A-D40D-4DF6-82E9-4DE9FC29521F}" type="slidenum">
              <a:rPr lang="da-DK" smtClean="0"/>
              <a:t>‹nr.›</a:t>
            </a:fld>
            <a:endParaRPr lang="da-DK"/>
          </a:p>
        </p:txBody>
      </p:sp>
    </p:spTree>
    <p:extLst>
      <p:ext uri="{BB962C8B-B14F-4D97-AF65-F5344CB8AC3E}">
        <p14:creationId xmlns:p14="http://schemas.microsoft.com/office/powerpoint/2010/main" val="3095233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2030-panelet.dk/wp-content/uploads/2023/01/Status2022.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verdensmaalene.dk/maal/1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tats.un.org/sdgs/report/2022/The-Sustainable-Development-Goals-Report-2022.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2030-panelet.dk/wp-content/uploads/2023/01/Status2022.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unep.org/NEWS-AND-STORIES/PRESS-RELEASE/UN-17-ALL-FOOD-AVAILABLE-CONSUMER-LEVELS-WASTED"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ST.DK/SERVICE/NYHEDER/NYHEDSARKIV/2021/JUL/NYE-TAL-FOR-MADAFFALD-PAA-TVAERS-I-SEKTORER/"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fvm.dk/foedevarer/madspild/hvad-er-madspild/"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n.wikipedia.org/wiki/Virtual_water"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en.wikipedia.org/wiki/Water_footprint"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2030-panelet.dk/wp-content/uploads/2023/01/Status2022.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2030-panelet.dk/wp-content/uploads/2023/01/Status2022.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dst.dk/da/Statistik/temaer/SDG/globale-verdensmaal/12-ansvarligt-forbrug-og-produktion/delmaal-05/indikator-1"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2030-panelet.dk/wp-content/uploads/2023/01/Status2022.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s.dk/sites/ens.dk/files/Analyser/energistatistik_2018.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DCCCF9A-D40D-4DF6-82E9-4DE9FC29521F}" type="slidenum">
              <a:rPr lang="da-DK" smtClean="0"/>
              <a:t>1</a:t>
            </a:fld>
            <a:endParaRPr lang="da-DK"/>
          </a:p>
        </p:txBody>
      </p:sp>
    </p:spTree>
    <p:extLst>
      <p:ext uri="{BB962C8B-B14F-4D97-AF65-F5344CB8AC3E}">
        <p14:creationId xmlns:p14="http://schemas.microsoft.com/office/powerpoint/2010/main" val="2078727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err="1">
                <a:cs typeface="Calibri"/>
              </a:rPr>
              <a:t>Figur</a:t>
            </a:r>
            <a:r>
              <a:rPr lang="en-US">
                <a:cs typeface="Calibri"/>
              </a:rPr>
              <a:t> </a:t>
            </a:r>
            <a:r>
              <a:rPr lang="en-US" err="1"/>
              <a:t>og</a:t>
            </a:r>
            <a:r>
              <a:rPr lang="en-US"/>
              <a:t> </a:t>
            </a:r>
            <a:r>
              <a:rPr lang="en-US" err="1"/>
              <a:t>tabel</a:t>
            </a:r>
            <a:r>
              <a:rPr lang="en-US"/>
              <a:t> 12.3.1 side 64 </a:t>
            </a:r>
            <a:r>
              <a:rPr lang="en-US">
                <a:hlinkClick r:id="rId3"/>
              </a:rPr>
              <a:t>https://www.2030-panelet.dk/wp-content/uploads/2023/01/Status2022.pdf</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a:latin typeface="IBM Plex Sans"/>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latin typeface="IBM Plex Sans"/>
                <a:ea typeface="+mn-lt"/>
                <a:cs typeface="+mn-lt"/>
              </a:rPr>
              <a:t>Der findes på nuværende tidspunkt </a:t>
            </a:r>
            <a:r>
              <a:rPr lang="da-DK" sz="1200">
                <a:ea typeface="+mn-lt"/>
                <a:cs typeface="+mn-lt"/>
              </a:rPr>
              <a:t>ikke en </a:t>
            </a:r>
            <a:r>
              <a:rPr lang="da-DK" sz="1200">
                <a:latin typeface="IBM Plex Sans"/>
                <a:ea typeface="+mn-lt"/>
                <a:cs typeface="+mn-lt"/>
              </a:rPr>
              <a:t>samlet dansk  dokumenteret madspildsstatus, men der arbejdes mod at lave en standardisering af madspild, så der i fremtiden kommer mere kontinuerlig og officielt data på området. </a:t>
            </a:r>
          </a:p>
          <a:p>
            <a:r>
              <a:rPr lang="da-DK">
                <a:cs typeface="Calibri"/>
              </a:rPr>
              <a:t>Ser man på det samlede madspild i Danmark, stammer 36 pct. – den største andel – fra husholdningerne. </a:t>
            </a:r>
          </a:p>
          <a:p>
            <a:r>
              <a:rPr lang="da-DK">
                <a:cs typeface="Calibri"/>
              </a:rPr>
              <a:t>Fra 2011 til 2017 er der sket et stort fald i madspildet fra etageboliger, men for enfamiliehuse er madspildet ikke ændret sig væsentligt.</a:t>
            </a:r>
            <a:endParaRPr lang="en-US">
              <a:cs typeface="Calibri"/>
            </a:endParaRPr>
          </a:p>
        </p:txBody>
      </p:sp>
      <p:sp>
        <p:nvSpPr>
          <p:cNvPr id="4" name="Pladsholder til slidenummer 3"/>
          <p:cNvSpPr>
            <a:spLocks noGrp="1"/>
          </p:cNvSpPr>
          <p:nvPr>
            <p:ph type="sldNum" sz="quarter" idx="5"/>
          </p:nvPr>
        </p:nvSpPr>
        <p:spPr/>
        <p:txBody>
          <a:bodyPr/>
          <a:lstStyle/>
          <a:p>
            <a:fld id="{ADCCCF9A-D40D-4DF6-82E9-4DE9FC29521F}" type="slidenum">
              <a:rPr lang="da-DK" smtClean="0"/>
              <a:t>12</a:t>
            </a:fld>
            <a:endParaRPr lang="da-DK"/>
          </a:p>
        </p:txBody>
      </p:sp>
    </p:spTree>
    <p:extLst>
      <p:ext uri="{BB962C8B-B14F-4D97-AF65-F5344CB8AC3E}">
        <p14:creationId xmlns:p14="http://schemas.microsoft.com/office/powerpoint/2010/main" val="242145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hlinkClick r:id="rId3"/>
              </a:rPr>
              <a:t>https://www.verdensmaalene.dk/maal/12</a:t>
            </a:r>
            <a:r>
              <a:rPr lang="en-US"/>
              <a:t> </a:t>
            </a:r>
          </a:p>
          <a:p>
            <a:endParaRPr lang="en-US"/>
          </a:p>
          <a:p>
            <a:endParaRPr lang="da-DK">
              <a:latin typeface="IBM Plex Sans"/>
              <a:cs typeface="Calibri"/>
            </a:endParaRPr>
          </a:p>
          <a:p>
            <a:endParaRPr lang="da-DK"/>
          </a:p>
        </p:txBody>
      </p:sp>
      <p:sp>
        <p:nvSpPr>
          <p:cNvPr id="4" name="Pladsholder til slidenummer 3"/>
          <p:cNvSpPr>
            <a:spLocks noGrp="1"/>
          </p:cNvSpPr>
          <p:nvPr>
            <p:ph type="sldNum" sz="quarter" idx="5"/>
          </p:nvPr>
        </p:nvSpPr>
        <p:spPr/>
        <p:txBody>
          <a:bodyPr/>
          <a:lstStyle/>
          <a:p>
            <a:fld id="{ADCCCF9A-D40D-4DF6-82E9-4DE9FC29521F}" type="slidenum">
              <a:rPr lang="da-DK" smtClean="0"/>
              <a:t>13</a:t>
            </a:fld>
            <a:endParaRPr lang="da-DK"/>
          </a:p>
        </p:txBody>
      </p:sp>
    </p:spTree>
    <p:extLst>
      <p:ext uri="{BB962C8B-B14F-4D97-AF65-F5344CB8AC3E}">
        <p14:creationId xmlns:p14="http://schemas.microsoft.com/office/powerpoint/2010/main" val="2725998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Husk </a:t>
            </a:r>
            <a:r>
              <a:rPr lang="en-US" err="1">
                <a:cs typeface="Calibri"/>
              </a:rPr>
              <a:t>hvorfor</a:t>
            </a:r>
          </a:p>
        </p:txBody>
      </p:sp>
      <p:sp>
        <p:nvSpPr>
          <p:cNvPr id="4" name="Slide Number Placeholder 3"/>
          <p:cNvSpPr>
            <a:spLocks noGrp="1"/>
          </p:cNvSpPr>
          <p:nvPr>
            <p:ph type="sldNum" sz="quarter" idx="5"/>
          </p:nvPr>
        </p:nvSpPr>
        <p:spPr/>
        <p:txBody>
          <a:bodyPr/>
          <a:lstStyle/>
          <a:p>
            <a:fld id="{ADCCCF9A-D40D-4DF6-82E9-4DE9FC29521F}" type="slidenum">
              <a:rPr lang="da-DK" smtClean="0"/>
              <a:t>14</a:t>
            </a:fld>
            <a:endParaRPr lang="da-DK"/>
          </a:p>
        </p:txBody>
      </p:sp>
    </p:spTree>
    <p:extLst>
      <p:ext uri="{BB962C8B-B14F-4D97-AF65-F5344CB8AC3E}">
        <p14:creationId xmlns:p14="http://schemas.microsoft.com/office/powerpoint/2010/main" val="1644336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Når du har madspild, så er det ikke kun selve råvaren eller råvarerne som går til spilde. Der er brugt mange forskellige ressourcer, både sociale (fx arbejdskraft) miljømæssige (vandforbrug, plastik- og emballage, sprøjtemidler som også har et CO2-aftryk) og selvfølgelig det økonomiske aspekt – du har købt noget, som er endt med ikke at blive brugt. </a:t>
            </a:r>
          </a:p>
        </p:txBody>
      </p:sp>
      <p:sp>
        <p:nvSpPr>
          <p:cNvPr id="4" name="Pladsholder til slidenummer 3"/>
          <p:cNvSpPr>
            <a:spLocks noGrp="1"/>
          </p:cNvSpPr>
          <p:nvPr>
            <p:ph type="sldNum" sz="quarter" idx="5"/>
          </p:nvPr>
        </p:nvSpPr>
        <p:spPr/>
        <p:txBody>
          <a:bodyPr/>
          <a:lstStyle/>
          <a:p>
            <a:fld id="{ADCCCF9A-D40D-4DF6-82E9-4DE9FC29521F}" type="slidenum">
              <a:rPr lang="da-DK" smtClean="0"/>
              <a:t>15</a:t>
            </a:fld>
            <a:endParaRPr lang="da-DK"/>
          </a:p>
        </p:txBody>
      </p:sp>
    </p:spTree>
    <p:extLst>
      <p:ext uri="{BB962C8B-B14F-4D97-AF65-F5344CB8AC3E}">
        <p14:creationId xmlns:p14="http://schemas.microsoft.com/office/powerpoint/2010/main" val="1364678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cap="none">
                <a:latin typeface="IBM Plex Sans"/>
                <a:cs typeface="Calibri"/>
              </a:rPr>
              <a:t>Mål madspild på flere områder: Ved at måle og registrere madspild over en periode og på flere områder, kan man følge udviklingen og se om madspildsproblemet ligger det samme sted eller flytter sig fra dag til dag. </a:t>
            </a:r>
          </a:p>
          <a:p>
            <a:endParaRPr lang="da-DK"/>
          </a:p>
        </p:txBody>
      </p:sp>
      <p:sp>
        <p:nvSpPr>
          <p:cNvPr id="4" name="Pladsholder til slidenummer 3"/>
          <p:cNvSpPr>
            <a:spLocks noGrp="1"/>
          </p:cNvSpPr>
          <p:nvPr>
            <p:ph type="sldNum" sz="quarter" idx="5"/>
          </p:nvPr>
        </p:nvSpPr>
        <p:spPr/>
        <p:txBody>
          <a:bodyPr/>
          <a:lstStyle/>
          <a:p>
            <a:fld id="{ADCCCF9A-D40D-4DF6-82E9-4DE9FC29521F}" type="slidenum">
              <a:rPr lang="da-DK" smtClean="0"/>
              <a:t>16</a:t>
            </a:fld>
            <a:endParaRPr lang="da-DK"/>
          </a:p>
        </p:txBody>
      </p:sp>
    </p:spTree>
    <p:extLst>
      <p:ext uri="{BB962C8B-B14F-4D97-AF65-F5344CB8AC3E}">
        <p14:creationId xmlns:p14="http://schemas.microsoft.com/office/powerpoint/2010/main" val="1609451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cs typeface="Calibri"/>
              </a:rPr>
              <a:t>Food waste </a:t>
            </a:r>
            <a:r>
              <a:rPr lang="en-US">
                <a:cs typeface="Calibri"/>
              </a:rPr>
              <a:t>er </a:t>
            </a:r>
            <a:r>
              <a:rPr lang="en-US" err="1">
                <a:cs typeface="Calibri"/>
              </a:rPr>
              <a:t>en</a:t>
            </a:r>
            <a:r>
              <a:rPr lang="en-US">
                <a:cs typeface="Calibri"/>
              </a:rPr>
              <a:t> </a:t>
            </a:r>
            <a:r>
              <a:rPr lang="en-US" err="1">
                <a:cs typeface="Calibri"/>
              </a:rPr>
              <a:t>manglede</a:t>
            </a:r>
            <a:r>
              <a:rPr lang="en-US">
                <a:cs typeface="Calibri"/>
              </a:rPr>
              <a:t> </a:t>
            </a:r>
            <a:r>
              <a:rPr lang="en-US" err="1">
                <a:cs typeface="Calibri"/>
              </a:rPr>
              <a:t>omtanke</a:t>
            </a:r>
            <a:r>
              <a:rPr lang="en-US">
                <a:cs typeface="Calibri"/>
              </a:rPr>
              <a:t> </a:t>
            </a:r>
            <a:r>
              <a:rPr lang="en-US" err="1">
                <a:cs typeface="Calibri"/>
              </a:rPr>
              <a:t>omkring</a:t>
            </a:r>
            <a:r>
              <a:rPr lang="en-US">
                <a:cs typeface="Calibri"/>
              </a:rPr>
              <a:t> </a:t>
            </a:r>
            <a:r>
              <a:rPr lang="en-US" err="1">
                <a:cs typeface="Calibri"/>
              </a:rPr>
              <a:t>madspild</a:t>
            </a:r>
            <a:r>
              <a:rPr lang="en-US">
                <a:cs typeface="Calibri"/>
              </a:rPr>
              <a:t>.</a:t>
            </a:r>
          </a:p>
          <a:p>
            <a:pPr marL="171450" indent="-171450">
              <a:buFont typeface="Arial" panose="020B0604020202020204" pitchFamily="34" charset="0"/>
              <a:buChar char="•"/>
            </a:pPr>
            <a:r>
              <a:rPr lang="en-US" b="1">
                <a:cs typeface="Calibri"/>
              </a:rPr>
              <a:t>Food loss </a:t>
            </a:r>
            <a:r>
              <a:rPr lang="en-US">
                <a:cs typeface="Calibri"/>
              </a:rPr>
              <a:t>er et </a:t>
            </a:r>
            <a:r>
              <a:rPr lang="en-US" err="1">
                <a:cs typeface="Calibri"/>
              </a:rPr>
              <a:t>strukturelt</a:t>
            </a:r>
            <a:r>
              <a:rPr lang="en-US">
                <a:cs typeface="Calibri"/>
              </a:rPr>
              <a:t> problem der </a:t>
            </a:r>
            <a:r>
              <a:rPr lang="en-US" err="1">
                <a:cs typeface="Calibri"/>
              </a:rPr>
              <a:t>fortæller</a:t>
            </a:r>
            <a:r>
              <a:rPr lang="en-US">
                <a:cs typeface="Calibri"/>
              </a:rPr>
              <a:t> om et lands </a:t>
            </a:r>
            <a:r>
              <a:rPr lang="en-US" err="1">
                <a:cs typeface="Calibri"/>
              </a:rPr>
              <a:t>infrastruktur</a:t>
            </a:r>
            <a:r>
              <a:rPr lang="en-US">
                <a:cs typeface="Calibri"/>
              </a:rPr>
              <a:t>, </a:t>
            </a:r>
            <a:r>
              <a:rPr lang="en-US" err="1">
                <a:cs typeface="Calibri"/>
              </a:rPr>
              <a:t>fødevarehåndtering</a:t>
            </a:r>
            <a:r>
              <a:rPr lang="en-US">
                <a:cs typeface="Calibri"/>
              </a:rPr>
              <a:t> </a:t>
            </a:r>
            <a:r>
              <a:rPr lang="en-US" err="1">
                <a:cs typeface="Calibri"/>
              </a:rPr>
              <a:t>og</a:t>
            </a:r>
            <a:r>
              <a:rPr lang="en-US">
                <a:cs typeface="Calibri"/>
              </a:rPr>
              <a:t> er </a:t>
            </a:r>
            <a:r>
              <a:rPr lang="en-US" err="1">
                <a:cs typeface="Calibri"/>
              </a:rPr>
              <a:t>ofte</a:t>
            </a:r>
            <a:r>
              <a:rPr lang="en-US">
                <a:cs typeface="Calibri"/>
              </a:rPr>
              <a:t> et </a:t>
            </a:r>
            <a:r>
              <a:rPr lang="en-US" err="1">
                <a:cs typeface="Calibri"/>
              </a:rPr>
              <a:t>ressourcespørgsmål</a:t>
            </a:r>
            <a:r>
              <a:rPr lang="en-US">
                <a:cs typeface="Calibri"/>
              </a:rPr>
              <a:t>.</a:t>
            </a:r>
          </a:p>
          <a:p>
            <a:endParaRPr lang="en-US">
              <a:cs typeface="Calibri"/>
            </a:endParaRPr>
          </a:p>
          <a:p>
            <a:endParaRPr lang="en-US">
              <a:cs typeface="Calibri"/>
            </a:endParaRPr>
          </a:p>
          <a:p>
            <a:r>
              <a:rPr lang="en-US" cap="all"/>
              <a:t>KILDE: CHAMPIONS 12.3 (2017) SDG TARGET 12.3 ON FOOD LOSS AND WASTE: 2017 PROGRESS REPORT</a:t>
            </a:r>
          </a:p>
          <a:p>
            <a:r>
              <a:rPr lang="da-DK" cap="all"/>
              <a:t>UN 2022- </a:t>
            </a:r>
            <a:r>
              <a:rPr lang="da" cap="all">
                <a:hlinkClick r:id="rId3"/>
              </a:rPr>
              <a:t>https://unstats.un.org/sdgs/report/2022/The-Sustainable-Development-Goals-Report-2022.pdf</a:t>
            </a:r>
            <a:endParaRPr lang="en-US"/>
          </a:p>
        </p:txBody>
      </p:sp>
      <p:sp>
        <p:nvSpPr>
          <p:cNvPr id="4" name="Slide Number Placeholder 3"/>
          <p:cNvSpPr>
            <a:spLocks noGrp="1"/>
          </p:cNvSpPr>
          <p:nvPr>
            <p:ph type="sldNum" sz="quarter" idx="5"/>
          </p:nvPr>
        </p:nvSpPr>
        <p:spPr/>
        <p:txBody>
          <a:bodyPr/>
          <a:lstStyle/>
          <a:p>
            <a:fld id="{ADCCCF9A-D40D-4DF6-82E9-4DE9FC29521F}" type="slidenum">
              <a:rPr lang="da-DK" smtClean="0"/>
              <a:t>17</a:t>
            </a:fld>
            <a:endParaRPr lang="da-DK"/>
          </a:p>
        </p:txBody>
      </p:sp>
    </p:spTree>
    <p:extLst>
      <p:ext uri="{BB962C8B-B14F-4D97-AF65-F5344CB8AC3E}">
        <p14:creationId xmlns:p14="http://schemas.microsoft.com/office/powerpoint/2010/main" val="4209894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 cap="all"/>
              <a:t>KILDE: DANMARKS STATESTIK 2022: </a:t>
            </a:r>
            <a:r>
              <a:rPr lang="da" cap="all">
                <a:hlinkClick r:id="rId3"/>
              </a:rPr>
              <a:t>HTTPS://WWW.2030-PANELET.DK/WP-CONTENT/UPLOADS/2023/01/STATUS2022.PDF</a:t>
            </a:r>
            <a:endParaRPr lang="da"/>
          </a:p>
          <a:p>
            <a:r>
              <a:rPr lang="da-DK" cap="all"/>
              <a:t>KILDE 121 KG: </a:t>
            </a:r>
            <a:r>
              <a:rPr lang="da-DK" cap="all">
                <a:hlinkClick r:id="rId4"/>
              </a:rPr>
              <a:t>HTTPS://WWW.UNEP.ORG/NEWS-AND-STORIES/PRESS-RELEASE/UN-17-ALL-FOOD-AVAILABLE-CONSUMER-LEVELS-WASTED</a:t>
            </a:r>
            <a:endParaRPr lang="en-US"/>
          </a:p>
          <a:p>
            <a:endParaRPr lang="da-DK">
              <a:cs typeface="Calibri"/>
            </a:endParaRPr>
          </a:p>
          <a:p>
            <a:endParaRPr lang="da">
              <a:cs typeface="Calibri"/>
            </a:endParaRPr>
          </a:p>
        </p:txBody>
      </p:sp>
      <p:sp>
        <p:nvSpPr>
          <p:cNvPr id="4" name="Slide Number Placeholder 3"/>
          <p:cNvSpPr>
            <a:spLocks noGrp="1"/>
          </p:cNvSpPr>
          <p:nvPr>
            <p:ph type="sldNum" sz="quarter" idx="5"/>
          </p:nvPr>
        </p:nvSpPr>
        <p:spPr/>
        <p:txBody>
          <a:bodyPr/>
          <a:lstStyle/>
          <a:p>
            <a:fld id="{ADCCCF9A-D40D-4DF6-82E9-4DE9FC29521F}" type="slidenum">
              <a:rPr lang="da-DK" smtClean="0"/>
              <a:t>18</a:t>
            </a:fld>
            <a:endParaRPr lang="da-DK"/>
          </a:p>
        </p:txBody>
      </p:sp>
    </p:spTree>
    <p:extLst>
      <p:ext uri="{BB962C8B-B14F-4D97-AF65-F5344CB8AC3E}">
        <p14:creationId xmlns:p14="http://schemas.microsoft.com/office/powerpoint/2010/main" val="4257710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cap="none"/>
              <a:t>Figuren viser, fordelingen af hhv. Forbrug, distribution og salg, forarbejdning, forvaltning og opbevaring (engros og grossister) og produktion fordelt på forskellige verdensdele.</a:t>
            </a:r>
            <a:endParaRPr lang="en-US"/>
          </a:p>
          <a:p>
            <a:endParaRPr lang="en-US" cap="all"/>
          </a:p>
          <a:p>
            <a:r>
              <a:rPr lang="en-US" cap="all"/>
              <a:t>KILDE: CHAMPIONS 12.3 2017, SDG TARGET 12.3 ON FOOD LOSS AND WASTE: 2017 PROGRESS REPORT: https://champions123.org/publication/sdg-target-123-food-loss-and-waste-2017-progress-report </a:t>
            </a:r>
            <a:endParaRPr lang="en-US">
              <a:cs typeface="Calibri"/>
            </a:endParaRPr>
          </a:p>
        </p:txBody>
      </p:sp>
      <p:sp>
        <p:nvSpPr>
          <p:cNvPr id="4" name="Slide Number Placeholder 3"/>
          <p:cNvSpPr>
            <a:spLocks noGrp="1"/>
          </p:cNvSpPr>
          <p:nvPr>
            <p:ph type="sldNum" sz="quarter" idx="5"/>
          </p:nvPr>
        </p:nvSpPr>
        <p:spPr/>
        <p:txBody>
          <a:bodyPr/>
          <a:lstStyle/>
          <a:p>
            <a:fld id="{ADCCCF9A-D40D-4DF6-82E9-4DE9FC29521F}" type="slidenum">
              <a:rPr lang="da-DK" smtClean="0"/>
              <a:t>19</a:t>
            </a:fld>
            <a:endParaRPr lang="da-DK"/>
          </a:p>
        </p:txBody>
      </p:sp>
    </p:spTree>
    <p:extLst>
      <p:ext uri="{BB962C8B-B14F-4D97-AF65-F5344CB8AC3E}">
        <p14:creationId xmlns:p14="http://schemas.microsoft.com/office/powerpoint/2010/main" val="3301653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Figuren</a:t>
            </a:r>
            <a:r>
              <a:rPr lang="en-US">
                <a:cs typeface="Calibri"/>
              </a:rPr>
              <a:t> </a:t>
            </a:r>
            <a:r>
              <a:rPr lang="en-US" err="1">
                <a:cs typeface="Calibri"/>
              </a:rPr>
              <a:t>viser</a:t>
            </a:r>
            <a:r>
              <a:rPr lang="en-US">
                <a:cs typeface="Calibri"/>
              </a:rPr>
              <a:t>, at </a:t>
            </a:r>
            <a:r>
              <a:rPr lang="en-US" err="1">
                <a:cs typeface="Calibri"/>
              </a:rPr>
              <a:t>hvis</a:t>
            </a:r>
            <a:r>
              <a:rPr lang="en-US">
                <a:cs typeface="Calibri"/>
              </a:rPr>
              <a:t> </a:t>
            </a:r>
            <a:r>
              <a:rPr lang="en-US" err="1">
                <a:cs typeface="Calibri"/>
              </a:rPr>
              <a:t>madspild</a:t>
            </a:r>
            <a:r>
              <a:rPr lang="en-US">
                <a:cs typeface="Calibri"/>
              </a:rPr>
              <a:t> </a:t>
            </a:r>
            <a:r>
              <a:rPr lang="en-US" err="1">
                <a:cs typeface="Calibri"/>
              </a:rPr>
              <a:t>og</a:t>
            </a:r>
            <a:r>
              <a:rPr lang="en-US">
                <a:cs typeface="Calibri"/>
              </a:rPr>
              <a:t> </a:t>
            </a:r>
            <a:r>
              <a:rPr lang="en-US" err="1">
                <a:cs typeface="Calibri"/>
              </a:rPr>
              <a:t>madtab</a:t>
            </a:r>
            <a:r>
              <a:rPr lang="en-US">
                <a:cs typeface="Calibri"/>
              </a:rPr>
              <a:t> var et land, </a:t>
            </a:r>
            <a:r>
              <a:rPr lang="en-US" err="1">
                <a:cs typeface="Calibri"/>
              </a:rPr>
              <a:t>ville</a:t>
            </a:r>
            <a:r>
              <a:rPr lang="en-US">
                <a:cs typeface="Calibri"/>
              </a:rPr>
              <a:t> det have det 3. </a:t>
            </a:r>
            <a:r>
              <a:rPr lang="en-US" err="1">
                <a:cs typeface="Calibri"/>
              </a:rPr>
              <a:t>største</a:t>
            </a:r>
            <a:r>
              <a:rPr lang="en-US">
                <a:cs typeface="Calibri"/>
              </a:rPr>
              <a:t> CO2-aftryk </a:t>
            </a:r>
            <a:r>
              <a:rPr lang="en-US" err="1">
                <a:cs typeface="Calibri"/>
              </a:rPr>
              <a:t>på</a:t>
            </a:r>
            <a:r>
              <a:rPr lang="en-US">
                <a:cs typeface="Calibri"/>
              </a:rPr>
              <a:t> </a:t>
            </a:r>
            <a:r>
              <a:rPr lang="en-US" err="1">
                <a:cs typeface="Calibri"/>
              </a:rPr>
              <a:t>verdensplan</a:t>
            </a:r>
            <a:r>
              <a:rPr lang="en-US">
                <a:cs typeface="Calibri"/>
              </a:rPr>
              <a:t>.</a:t>
            </a:r>
          </a:p>
          <a:p>
            <a:endParaRPr lang="en-US">
              <a:cs typeface="Calibri"/>
            </a:endParaRPr>
          </a:p>
          <a:p>
            <a:r>
              <a:rPr lang="en-US" err="1">
                <a:cs typeface="Calibri"/>
              </a:rPr>
              <a:t>Kilder</a:t>
            </a:r>
            <a:r>
              <a:rPr lang="en-US">
                <a:cs typeface="Calibri"/>
              </a:rPr>
              <a:t>: </a:t>
            </a:r>
            <a:r>
              <a:rPr lang="en-US" cap="all"/>
              <a:t> CHAMPIONS 12.3 (2017) SDG TARGET 12.3 ON FOOD LOSS AND WASTE: 2017 PROGRESS REPORT</a:t>
            </a:r>
            <a:endParaRPr lang="en-US">
              <a:cs typeface="Calibri"/>
            </a:endParaRPr>
          </a:p>
        </p:txBody>
      </p:sp>
      <p:sp>
        <p:nvSpPr>
          <p:cNvPr id="4" name="Slide Number Placeholder 3"/>
          <p:cNvSpPr>
            <a:spLocks noGrp="1"/>
          </p:cNvSpPr>
          <p:nvPr>
            <p:ph type="sldNum" sz="quarter" idx="5"/>
          </p:nvPr>
        </p:nvSpPr>
        <p:spPr/>
        <p:txBody>
          <a:bodyPr/>
          <a:lstStyle/>
          <a:p>
            <a:fld id="{ADCCCF9A-D40D-4DF6-82E9-4DE9FC29521F}" type="slidenum">
              <a:rPr lang="da-DK" smtClean="0"/>
              <a:t>20</a:t>
            </a:fld>
            <a:endParaRPr lang="da-DK"/>
          </a:p>
        </p:txBody>
      </p:sp>
    </p:spTree>
    <p:extLst>
      <p:ext uri="{BB962C8B-B14F-4D97-AF65-F5344CB8AC3E}">
        <p14:creationId xmlns:p14="http://schemas.microsoft.com/office/powerpoint/2010/main" val="660095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Note: Se </a:t>
            </a:r>
            <a:r>
              <a:rPr lang="en-US" b="1" err="1">
                <a:cs typeface="Calibri"/>
              </a:rPr>
              <a:t>næste</a:t>
            </a:r>
            <a:r>
              <a:rPr lang="en-US" b="1">
                <a:cs typeface="Calibri"/>
              </a:rPr>
              <a:t> slide for definition </a:t>
            </a:r>
            <a:r>
              <a:rPr lang="en-US" b="1" err="1">
                <a:cs typeface="Calibri"/>
              </a:rPr>
              <a:t>af</a:t>
            </a:r>
            <a:r>
              <a:rPr lang="en-US" b="1">
                <a:cs typeface="Calibri"/>
              </a:rPr>
              <a:t> </a:t>
            </a:r>
            <a:r>
              <a:rPr lang="en-US" b="1" err="1">
                <a:cs typeface="Calibri"/>
              </a:rPr>
              <a:t>bioaffald</a:t>
            </a:r>
            <a:endParaRPr lang="en-US" b="1">
              <a:cs typeface="Calibri"/>
            </a:endParaRPr>
          </a:p>
          <a:p>
            <a:endParaRPr lang="en-US" b="1">
              <a:cs typeface="Calibri"/>
            </a:endParaRPr>
          </a:p>
          <a:p>
            <a:r>
              <a:rPr lang="da" cap="none"/>
              <a:t>I en undersøgelse foretaget i 2018 skønnes det at ca. 60% af alt bioaffald i hotel- og restaurationsbranchen i danmark er madspild (miljøstyrelsen 2018) </a:t>
            </a:r>
            <a:endParaRPr lang="en-US"/>
          </a:p>
          <a:p>
            <a:endParaRPr lang="en-US" b="1">
              <a:cs typeface="Calibri"/>
            </a:endParaRPr>
          </a:p>
          <a:p>
            <a:endParaRPr lang="en-US" b="1"/>
          </a:p>
          <a:p>
            <a:r>
              <a:rPr lang="en-US" cap="all"/>
              <a:t>KILDE </a:t>
            </a:r>
            <a:r>
              <a:rPr lang="en-US" cap="all" err="1"/>
              <a:t>Miljøstyrelsen</a:t>
            </a:r>
            <a:r>
              <a:rPr lang="en-US" cap="all"/>
              <a:t> 2018: </a:t>
            </a:r>
            <a:r>
              <a:rPr lang="en-US" cap="all">
                <a:hlinkClick r:id="rId3"/>
              </a:rPr>
              <a:t>HTTPS://MST.DK/SERVICE/NYHEDER/NYHEDSARKIV/2021/JUL/NYE-TAL-FOR-MADAFFALD-PAA-TVAERS-I-SEKTORER/</a:t>
            </a:r>
            <a:endParaRPr lang="en-US">
              <a:cs typeface="Calibri" panose="020F0502020204030204"/>
            </a:endParaRPr>
          </a:p>
          <a:p>
            <a:r>
              <a:rPr lang="da-DK" cap="all" err="1"/>
              <a:t>Fvm.dk</a:t>
            </a:r>
            <a:r>
              <a:rPr lang="da-DK" cap="all"/>
              <a:t> 2022 - </a:t>
            </a:r>
            <a:r>
              <a:rPr lang="da-DK" cap="all">
                <a:hlinkClick r:id="rId4"/>
              </a:rPr>
              <a:t>https://fvm.dk/foedevarer/madspild/hvad-er-madspild/</a:t>
            </a:r>
            <a:endParaRPr lang="en-US"/>
          </a:p>
        </p:txBody>
      </p:sp>
      <p:sp>
        <p:nvSpPr>
          <p:cNvPr id="4" name="Slide Number Placeholder 3"/>
          <p:cNvSpPr>
            <a:spLocks noGrp="1"/>
          </p:cNvSpPr>
          <p:nvPr>
            <p:ph type="sldNum" sz="quarter" idx="5"/>
          </p:nvPr>
        </p:nvSpPr>
        <p:spPr/>
        <p:txBody>
          <a:bodyPr/>
          <a:lstStyle/>
          <a:p>
            <a:fld id="{ADCCCF9A-D40D-4DF6-82E9-4DE9FC29521F}" type="slidenum">
              <a:rPr lang="da-DK" smtClean="0"/>
              <a:t>21</a:t>
            </a:fld>
            <a:endParaRPr lang="da-DK"/>
          </a:p>
        </p:txBody>
      </p:sp>
    </p:spTree>
    <p:extLst>
      <p:ext uri="{BB962C8B-B14F-4D97-AF65-F5344CB8AC3E}">
        <p14:creationId xmlns:p14="http://schemas.microsoft.com/office/powerpoint/2010/main" val="3386492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a:effectLst/>
                <a:latin typeface="Arial" panose="020B0604020202020204" pitchFamily="34" charset="0"/>
                <a:ea typeface="Times New Roman" panose="02020603050405020304" pitchFamily="18" charset="0"/>
              </a:rPr>
              <a:t>Når data og godt håndværk forenes, får vi en tydelig rettesnor for, hvordan vi kan arbejde mere bæredygtigt i køkkenet, i stedet for fornemmelser for fx vores madspild.</a:t>
            </a:r>
            <a:endParaRPr lang="da-DK" sz="1200">
              <a:effectLst/>
              <a:latin typeface="Times New Roman" panose="02020603050405020304" pitchFamily="18" charset="0"/>
              <a:ea typeface="Times New Roman" panose="02020603050405020304" pitchFamily="18" charset="0"/>
            </a:endParaRPr>
          </a:p>
          <a:p>
            <a:endParaRPr lang="da-DK"/>
          </a:p>
          <a:p>
            <a:pPr marL="171450" indent="-171450">
              <a:buFont typeface="Arial" panose="020B0604020202020204" pitchFamily="34" charset="0"/>
              <a:buChar char="•"/>
            </a:pPr>
            <a:r>
              <a:rPr lang="da-DK"/>
              <a:t>Økonomisk gevinst: Der er penge at spare, når man reducerer både sit energiforbrug samt sit madspild.</a:t>
            </a:r>
          </a:p>
          <a:p>
            <a:pPr marL="171450" indent="-171450">
              <a:buFont typeface="Arial" panose="020B0604020202020204" pitchFamily="34" charset="0"/>
              <a:buChar char="•"/>
            </a:pPr>
            <a:r>
              <a:rPr lang="da-DK"/>
              <a:t>Social gevinst: Arbejdskraft og tidsforbrug, fx optimering af arbejdsgange ift. at bruge mindre energi eller arbejdskraft der bliver brugt på at producere mad, som ender som madspild.</a:t>
            </a:r>
          </a:p>
          <a:p>
            <a:pPr marL="171450" indent="-171450">
              <a:buFont typeface="Arial" panose="020B0604020202020204" pitchFamily="34" charset="0"/>
              <a:buChar char="•"/>
            </a:pPr>
            <a:r>
              <a:rPr lang="da-DK"/>
              <a:t>Miljø- og klimamæssig gevinst: Ved at mindske sit ressourceforbrug, så mindsker man også miljøbelastningen ved fx at producere fødevare og den dertilhørende klimabelastning som al forbrug har. </a:t>
            </a:r>
          </a:p>
        </p:txBody>
      </p:sp>
      <p:sp>
        <p:nvSpPr>
          <p:cNvPr id="4" name="Pladsholder til slidenummer 3"/>
          <p:cNvSpPr>
            <a:spLocks noGrp="1"/>
          </p:cNvSpPr>
          <p:nvPr>
            <p:ph type="sldNum" sz="quarter" idx="5"/>
          </p:nvPr>
        </p:nvSpPr>
        <p:spPr/>
        <p:txBody>
          <a:bodyPr/>
          <a:lstStyle/>
          <a:p>
            <a:fld id="{ADCCCF9A-D40D-4DF6-82E9-4DE9FC29521F}" type="slidenum">
              <a:rPr lang="da-DK" smtClean="0"/>
              <a:t>4</a:t>
            </a:fld>
            <a:endParaRPr lang="da-DK"/>
          </a:p>
        </p:txBody>
      </p:sp>
    </p:spTree>
    <p:extLst>
      <p:ext uri="{BB962C8B-B14F-4D97-AF65-F5344CB8AC3E}">
        <p14:creationId xmlns:p14="http://schemas.microsoft.com/office/powerpoint/2010/main" val="2114477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err="1">
                <a:cs typeface="Calibri"/>
              </a:rPr>
              <a:t>Bioaffald</a:t>
            </a:r>
            <a:r>
              <a:rPr lang="en-US" b="0">
                <a:cs typeface="Calibri"/>
              </a:rPr>
              <a:t>.</a:t>
            </a:r>
          </a:p>
          <a:p>
            <a:pPr marL="171450" indent="-171450">
              <a:buFont typeface="Calibri"/>
              <a:buChar char="-"/>
            </a:pPr>
            <a:r>
              <a:rPr lang="en-US" b="0" err="1">
                <a:cs typeface="Calibri"/>
              </a:rPr>
              <a:t>Bioaffald</a:t>
            </a:r>
            <a:r>
              <a:rPr lang="en-US" b="0">
                <a:cs typeface="Calibri"/>
              </a:rPr>
              <a:t> er </a:t>
            </a:r>
            <a:r>
              <a:rPr lang="en-US" b="0" err="1">
                <a:cs typeface="Calibri"/>
              </a:rPr>
              <a:t>også</a:t>
            </a:r>
            <a:r>
              <a:rPr lang="en-US" b="0">
                <a:cs typeface="Calibri"/>
              </a:rPr>
              <a:t> det man </a:t>
            </a:r>
            <a:r>
              <a:rPr lang="en-US" b="0" err="1">
                <a:cs typeface="Calibri"/>
              </a:rPr>
              <a:t>definerer</a:t>
            </a:r>
            <a:r>
              <a:rPr lang="en-US" b="0">
                <a:cs typeface="Calibri"/>
              </a:rPr>
              <a:t> </a:t>
            </a:r>
            <a:r>
              <a:rPr lang="en-US" b="0" err="1">
                <a:cs typeface="Calibri"/>
              </a:rPr>
              <a:t>som</a:t>
            </a:r>
            <a:r>
              <a:rPr lang="en-US" b="0">
                <a:cs typeface="Calibri"/>
              </a:rPr>
              <a:t> </a:t>
            </a:r>
            <a:r>
              <a:rPr lang="en-US" b="0" err="1">
                <a:cs typeface="Calibri"/>
              </a:rPr>
              <a:t>organisk</a:t>
            </a:r>
            <a:r>
              <a:rPr lang="en-US" b="0">
                <a:cs typeface="Calibri"/>
              </a:rPr>
              <a:t> </a:t>
            </a:r>
            <a:r>
              <a:rPr lang="en-US" b="0" err="1">
                <a:cs typeface="Calibri"/>
              </a:rPr>
              <a:t>materiale</a:t>
            </a:r>
            <a:r>
              <a:rPr lang="en-US" b="0">
                <a:cs typeface="Calibri"/>
              </a:rPr>
              <a:t>/</a:t>
            </a:r>
            <a:r>
              <a:rPr lang="en-US" b="0" err="1">
                <a:cs typeface="Calibri"/>
              </a:rPr>
              <a:t>organisk</a:t>
            </a:r>
            <a:r>
              <a:rPr lang="en-US" b="0">
                <a:cs typeface="Calibri"/>
              </a:rPr>
              <a:t> </a:t>
            </a:r>
            <a:r>
              <a:rPr lang="en-US" b="0" err="1">
                <a:cs typeface="Calibri"/>
              </a:rPr>
              <a:t>affald</a:t>
            </a:r>
            <a:endParaRPr lang="en-US" b="0">
              <a:cs typeface="Calibri"/>
            </a:endParaRPr>
          </a:p>
          <a:p>
            <a:pPr marL="171450" indent="-171450">
              <a:buFont typeface="Calibri"/>
              <a:buChar char="-"/>
            </a:pPr>
            <a:r>
              <a:rPr lang="da-DK" b="0"/>
              <a:t>I bioaffaldet indgår både madspild og madaffald og for at kunne forstå hvad madspild er, er det vigtigt at have forståelse for de forskellige opdelinger og forståelser af hhv. madaffald og madspild.</a:t>
            </a:r>
            <a:endParaRPr lang="en-US" b="0">
              <a:cs typeface="Calibri"/>
            </a:endParaRPr>
          </a:p>
          <a:p>
            <a:pPr marL="171450" indent="-171450">
              <a:lnSpc>
                <a:spcPct val="160000"/>
              </a:lnSpc>
              <a:spcBef>
                <a:spcPts val="1000"/>
              </a:spcBef>
              <a:buFont typeface="Calibri"/>
              <a:buChar char="-"/>
            </a:pPr>
            <a:r>
              <a:rPr lang="da-DK" b="0"/>
              <a:t>Madspild vil oftest opstå i produktionen hvor man bearbejder råvarer til produkter, mad og måltider. Madaffaldet er den del af bioaffaldet som i en kulturel eller kompetencemæssig kontekst, ikke vil kunne spises. </a:t>
            </a:r>
            <a:endParaRPr lang="en-US" b="0">
              <a:cs typeface="Calibri" panose="020F0502020204030204"/>
            </a:endParaRPr>
          </a:p>
          <a:p>
            <a:pPr marL="171450" indent="-171450">
              <a:lnSpc>
                <a:spcPct val="160000"/>
              </a:lnSpc>
              <a:spcBef>
                <a:spcPts val="1000"/>
              </a:spcBef>
              <a:buFont typeface="Calibri"/>
              <a:buChar char="-"/>
            </a:pPr>
            <a:endParaRPr lang="da-DK" b="0">
              <a:cs typeface="Calibri"/>
            </a:endParaRPr>
          </a:p>
          <a:p>
            <a:pPr>
              <a:lnSpc>
                <a:spcPct val="160000"/>
              </a:lnSpc>
              <a:spcBef>
                <a:spcPts val="1000"/>
              </a:spcBef>
            </a:pPr>
            <a:endParaRPr lang="da-DK" b="1">
              <a:cs typeface="Calibri"/>
            </a:endParaRPr>
          </a:p>
          <a:p>
            <a:pPr>
              <a:buFont typeface="Calibri"/>
            </a:pPr>
            <a:endParaRPr lang="en-US">
              <a:cs typeface="Calibri"/>
            </a:endParaRPr>
          </a:p>
        </p:txBody>
      </p:sp>
      <p:sp>
        <p:nvSpPr>
          <p:cNvPr id="4" name="Slide Number Placeholder 3"/>
          <p:cNvSpPr>
            <a:spLocks noGrp="1"/>
          </p:cNvSpPr>
          <p:nvPr>
            <p:ph type="sldNum" sz="quarter" idx="5"/>
          </p:nvPr>
        </p:nvSpPr>
        <p:spPr/>
        <p:txBody>
          <a:bodyPr/>
          <a:lstStyle/>
          <a:p>
            <a:fld id="{ADCCCF9A-D40D-4DF6-82E9-4DE9FC29521F}" type="slidenum">
              <a:rPr lang="da-DK" smtClean="0"/>
              <a:t>22</a:t>
            </a:fld>
            <a:endParaRPr lang="da-DK"/>
          </a:p>
        </p:txBody>
      </p:sp>
    </p:spTree>
    <p:extLst>
      <p:ext uri="{BB962C8B-B14F-4D97-AF65-F5344CB8AC3E}">
        <p14:creationId xmlns:p14="http://schemas.microsoft.com/office/powerpoint/2010/main" val="928327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a:solidFill>
                  <a:srgbClr val="000000"/>
                </a:solidFill>
                <a:effectLst/>
                <a:latin typeface="Oxygen" panose="020F0502020204030204" pitchFamily="34" charset="0"/>
              </a:rPr>
              <a:t>Man kan finde en liste over madvarer, som Miljøstyrelsen har vurderet til at være madspild, og madvarer som Miljøstyrelsen har vurderet til at være madaffald i denne rapport: </a:t>
            </a:r>
            <a:r>
              <a:rPr lang="da-DK" b="0" i="0" err="1">
                <a:solidFill>
                  <a:srgbClr val="000000"/>
                </a:solidFill>
                <a:effectLst/>
                <a:latin typeface="Oxygen" panose="020F0502020204030204" pitchFamily="34" charset="0"/>
              </a:rPr>
              <a:t>https</a:t>
            </a:r>
            <a:r>
              <a:rPr lang="da-DK" b="0" i="0">
                <a:solidFill>
                  <a:srgbClr val="000000"/>
                </a:solidFill>
                <a:effectLst/>
                <a:latin typeface="Oxygen" panose="020F0502020204030204" pitchFamily="34" charset="0"/>
              </a:rPr>
              <a:t>://</a:t>
            </a:r>
            <a:r>
              <a:rPr lang="da-DK" b="0" i="0" err="1">
                <a:solidFill>
                  <a:srgbClr val="000000"/>
                </a:solidFill>
                <a:effectLst/>
                <a:latin typeface="Oxygen" panose="020F0502020204030204" pitchFamily="34" charset="0"/>
              </a:rPr>
              <a:t>mst.dk</a:t>
            </a:r>
            <a:r>
              <a:rPr lang="da-DK" b="0" i="0">
                <a:solidFill>
                  <a:srgbClr val="000000"/>
                </a:solidFill>
                <a:effectLst/>
                <a:latin typeface="Oxygen" panose="020F0502020204030204" pitchFamily="34" charset="0"/>
              </a:rPr>
              <a:t>/service/publikationer/publikationsarkiv/2018/</a:t>
            </a:r>
            <a:r>
              <a:rPr lang="da-DK" b="0" i="0" err="1">
                <a:solidFill>
                  <a:srgbClr val="000000"/>
                </a:solidFill>
                <a:effectLst/>
                <a:latin typeface="Oxygen" panose="020F0502020204030204" pitchFamily="34" charset="0"/>
              </a:rPr>
              <a:t>apr</a:t>
            </a:r>
            <a:r>
              <a:rPr lang="da-DK" b="0" i="0">
                <a:solidFill>
                  <a:srgbClr val="000000"/>
                </a:solidFill>
                <a:effectLst/>
                <a:latin typeface="Oxygen" panose="020F0502020204030204" pitchFamily="34" charset="0"/>
              </a:rPr>
              <a:t>/kortlaegning-af-sammensaetningen-af-dagrenovation-og-kildesorteret-organisk-affald-fra-husholdninger/ </a:t>
            </a:r>
            <a:endParaRPr lang="da-DK"/>
          </a:p>
        </p:txBody>
      </p:sp>
      <p:sp>
        <p:nvSpPr>
          <p:cNvPr id="4" name="Pladsholder til slidenummer 3"/>
          <p:cNvSpPr>
            <a:spLocks noGrp="1"/>
          </p:cNvSpPr>
          <p:nvPr>
            <p:ph type="sldNum" sz="quarter" idx="5"/>
          </p:nvPr>
        </p:nvSpPr>
        <p:spPr/>
        <p:txBody>
          <a:bodyPr/>
          <a:lstStyle/>
          <a:p>
            <a:fld id="{ADCCCF9A-D40D-4DF6-82E9-4DE9FC29521F}" type="slidenum">
              <a:rPr lang="da-DK" smtClean="0"/>
              <a:t>23</a:t>
            </a:fld>
            <a:endParaRPr lang="da-DK"/>
          </a:p>
        </p:txBody>
      </p:sp>
    </p:spTree>
    <p:extLst>
      <p:ext uri="{BB962C8B-B14F-4D97-AF65-F5344CB8AC3E}">
        <p14:creationId xmlns:p14="http://schemas.microsoft.com/office/powerpoint/2010/main" val="4083188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50000"/>
              </a:lnSpc>
            </a:pPr>
            <a:r>
              <a:rPr lang="da-DK" b="1">
                <a:ea typeface="+mn-lt"/>
                <a:cs typeface="+mn-lt"/>
              </a:rPr>
              <a:t>Slide kan være oplæg til diskussion. </a:t>
            </a:r>
          </a:p>
          <a:p>
            <a:pPr>
              <a:lnSpc>
                <a:spcPct val="150000"/>
              </a:lnSpc>
            </a:pPr>
            <a:r>
              <a:rPr lang="da-DK" b="0">
                <a:ea typeface="+mn-lt"/>
                <a:cs typeface="+mn-lt"/>
              </a:rPr>
              <a:t>Et godt eksempel på madspild vs. madaffald er hønsefødder. I Danmark ser vi ikke hønsefødder som noget man spiser og de ender ofte med at blive defineret som madaffald, men i Kina har det altid været en helt almindelig spise og hvis hønsefødder ikke bliver spist i Kina, vil de højst sandsynligt blive defineret som madspild. </a:t>
            </a:r>
          </a:p>
          <a:p>
            <a:pPr>
              <a:lnSpc>
                <a:spcPct val="150000"/>
              </a:lnSpc>
            </a:pPr>
            <a:endParaRPr lang="da-DK" b="0">
              <a:ea typeface="+mn-lt"/>
              <a:cs typeface="+mn-lt"/>
            </a:endParaRPr>
          </a:p>
          <a:p>
            <a:pPr>
              <a:lnSpc>
                <a:spcPct val="150000"/>
              </a:lnSpc>
            </a:pPr>
            <a:r>
              <a:rPr lang="da-DK" b="0">
                <a:ea typeface="+mn-lt"/>
                <a:cs typeface="+mn-lt"/>
              </a:rPr>
              <a:t>Dog kan en fødevare hurtigt skifte fra madaffald til madspild, hvis man fx har kompetencer, tid og ressourcer til at bruge hønsefødderne til at koge bouillon på til en klassisk dansk hønsesuppe, er de lige pludselig ikke madaffald mere. Derfor er det svært at finde endegyldig definition på madspild. Derfor er det vigtigt, at tage denne dialog i fællesskab med kollegaer. Definitionen er yderligere afhængig af hvilken køkkentype og køkkenkoncept.</a:t>
            </a:r>
            <a:endParaRPr lang="da-DK" b="0"/>
          </a:p>
          <a:p>
            <a:endParaRPr lang="da-DK"/>
          </a:p>
        </p:txBody>
      </p:sp>
      <p:sp>
        <p:nvSpPr>
          <p:cNvPr id="4" name="Pladsholder til slidenummer 3"/>
          <p:cNvSpPr>
            <a:spLocks noGrp="1"/>
          </p:cNvSpPr>
          <p:nvPr>
            <p:ph type="sldNum" sz="quarter" idx="5"/>
          </p:nvPr>
        </p:nvSpPr>
        <p:spPr/>
        <p:txBody>
          <a:bodyPr/>
          <a:lstStyle/>
          <a:p>
            <a:fld id="{ADCCCF9A-D40D-4DF6-82E9-4DE9FC29521F}" type="slidenum">
              <a:rPr lang="da-DK" smtClean="0"/>
              <a:t>24</a:t>
            </a:fld>
            <a:endParaRPr lang="da-DK"/>
          </a:p>
        </p:txBody>
      </p:sp>
    </p:spTree>
    <p:extLst>
      <p:ext uri="{BB962C8B-B14F-4D97-AF65-F5344CB8AC3E}">
        <p14:creationId xmlns:p14="http://schemas.microsoft.com/office/powerpoint/2010/main" val="1889265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a-DK" sz="1800" i="1">
                <a:solidFill>
                  <a:srgbClr val="FF0000"/>
                </a:solidFill>
                <a:effectLst/>
                <a:latin typeface="Times New Roman" panose="02020603050405020304" pitchFamily="18" charset="0"/>
                <a:ea typeface="IBM Plex Sans" panose="020B0503050203000203" pitchFamily="34" charset="0"/>
                <a:cs typeface="IBM Plex Sans" panose="020B0503050203000203" pitchFamily="34" charset="0"/>
              </a:rPr>
              <a:t>Når man måler i </a:t>
            </a:r>
            <a:r>
              <a:rPr lang="da-DK" sz="1800" i="1" err="1">
                <a:solidFill>
                  <a:srgbClr val="FF0000"/>
                </a:solidFill>
                <a:effectLst/>
                <a:latin typeface="Times New Roman" panose="02020603050405020304" pitchFamily="18" charset="0"/>
                <a:ea typeface="IBM Plex Sans" panose="020B0503050203000203" pitchFamily="34" charset="0"/>
                <a:cs typeface="IBM Plex Sans" panose="020B0503050203000203" pitchFamily="34" charset="0"/>
              </a:rPr>
              <a:t>eSmiley</a:t>
            </a:r>
            <a:r>
              <a:rPr lang="da-DK" sz="1800" i="1">
                <a:solidFill>
                  <a:srgbClr val="FF0000"/>
                </a:solidFill>
                <a:effectLst/>
                <a:latin typeface="Times New Roman" panose="02020603050405020304" pitchFamily="18" charset="0"/>
                <a:ea typeface="IBM Plex Sans" panose="020B0503050203000203" pitchFamily="34" charset="0"/>
                <a:cs typeface="IBM Plex Sans" panose="020B0503050203000203" pitchFamily="34" charset="0"/>
              </a:rPr>
              <a:t>-programmet: Madspild målt i CO2 og kr. er </a:t>
            </a:r>
            <a:r>
              <a:rPr lang="da-DK" sz="1800" b="1" i="1">
                <a:solidFill>
                  <a:srgbClr val="FF0000"/>
                </a:solidFill>
                <a:effectLst/>
                <a:latin typeface="Times New Roman" panose="02020603050405020304" pitchFamily="18" charset="0"/>
                <a:ea typeface="IBM Plex Sans" panose="020B0503050203000203" pitchFamily="34" charset="0"/>
                <a:cs typeface="IBM Plex Sans" panose="020B0503050203000203" pitchFamily="34" charset="0"/>
              </a:rPr>
              <a:t>vejledende </a:t>
            </a:r>
            <a:r>
              <a:rPr lang="da-DK" sz="1800" i="1">
                <a:solidFill>
                  <a:srgbClr val="FF0000"/>
                </a:solidFill>
                <a:effectLst/>
                <a:latin typeface="Times New Roman" panose="02020603050405020304" pitchFamily="18" charset="0"/>
                <a:ea typeface="IBM Plex Sans" panose="020B0503050203000203" pitchFamily="34" charset="0"/>
                <a:cs typeface="IBM Plex Sans" panose="020B0503050203000203" pitchFamily="34" charset="0"/>
              </a:rPr>
              <a:t>estimater for et forbrug. Madspild målt i kg og sammenlignet med out put og gæster giver et </a:t>
            </a:r>
            <a:r>
              <a:rPr lang="da-DK" sz="1800" b="1" i="1">
                <a:solidFill>
                  <a:srgbClr val="FF0000"/>
                </a:solidFill>
                <a:effectLst/>
                <a:latin typeface="Times New Roman" panose="02020603050405020304" pitchFamily="18" charset="0"/>
                <a:ea typeface="IBM Plex Sans" panose="020B0503050203000203" pitchFamily="34" charset="0"/>
                <a:cs typeface="IBM Plex Sans" panose="020B0503050203000203" pitchFamily="34" charset="0"/>
              </a:rPr>
              <a:t>konkret </a:t>
            </a:r>
            <a:r>
              <a:rPr lang="da-DK" sz="1800" i="1">
                <a:solidFill>
                  <a:srgbClr val="FF0000"/>
                </a:solidFill>
                <a:effectLst/>
                <a:latin typeface="Times New Roman" panose="02020603050405020304" pitchFamily="18" charset="0"/>
                <a:ea typeface="IBM Plex Sans" panose="020B0503050203000203" pitchFamily="34" charset="0"/>
                <a:cs typeface="IBM Plex Sans" panose="020B0503050203000203" pitchFamily="34" charset="0"/>
              </a:rPr>
              <a:t>tal for udvikling i mængden af madspildet. </a:t>
            </a:r>
          </a:p>
          <a:p>
            <a:pPr>
              <a:lnSpc>
                <a:spcPct val="107000"/>
              </a:lnSpc>
              <a:spcAft>
                <a:spcPts val="800"/>
              </a:spcAft>
            </a:pPr>
            <a:endParaRPr lang="da-DK" sz="1800" i="1">
              <a:solidFill>
                <a:srgbClr val="FF0000"/>
              </a:solidFill>
              <a:effectLst/>
              <a:latin typeface="Times New Roman" panose="02020603050405020304" pitchFamily="18" charset="0"/>
              <a:ea typeface="IBM Plex Sans" panose="020B0503050203000203" pitchFamily="34" charset="0"/>
              <a:cs typeface="IBM Plex Sans" panose="020B0503050203000203" pitchFamily="34" charset="0"/>
            </a:endParaRPr>
          </a:p>
          <a:p>
            <a:pPr>
              <a:lnSpc>
                <a:spcPct val="107000"/>
              </a:lnSpc>
              <a:spcAft>
                <a:spcPts val="800"/>
              </a:spcAft>
            </a:pPr>
            <a:r>
              <a:rPr lang="da-DK" sz="1800" i="1">
                <a:solidFill>
                  <a:srgbClr val="FF0000"/>
                </a:solidFill>
                <a:effectLst/>
                <a:latin typeface="Times New Roman" panose="02020603050405020304" pitchFamily="18" charset="0"/>
                <a:ea typeface="IBM Plex Sans" panose="020B0503050203000203" pitchFamily="34" charset="0"/>
                <a:cs typeface="IBM Plex Sans" panose="020B0503050203000203" pitchFamily="34" charset="0"/>
              </a:rPr>
              <a:t>Derfor kan mængden (kg) af madspild give data på reduktionspotentialet. Eks: reduktionspotentialet er den mængde der registreres som spild og derfor kan reduceres. Hvis du har registret 200 g/spild pr. Gæst, så ligger der et konkret potentiale inden for 0- 200 g</a:t>
            </a:r>
            <a:r>
              <a:rPr lang="da-DK" sz="1800">
                <a:effectLst/>
                <a:latin typeface="IBM Plex Sans" panose="020B0503050203000203" pitchFamily="34" charset="0"/>
                <a:ea typeface="IBM Plex Sans" panose="020B0503050203000203" pitchFamily="34" charset="0"/>
                <a:cs typeface="IBM Plex Sans" panose="020B0503050203000203" pitchFamily="34" charset="0"/>
              </a:rPr>
              <a:t> </a:t>
            </a:r>
            <a:r>
              <a:rPr lang="da-DK" sz="1800" i="1">
                <a:solidFill>
                  <a:srgbClr val="FF0000"/>
                </a:solidFill>
                <a:effectLst/>
                <a:latin typeface="Times New Roman" panose="02020603050405020304" pitchFamily="18" charset="0"/>
                <a:ea typeface="IBM Plex Sans" panose="020B0503050203000203" pitchFamily="34" charset="0"/>
                <a:cs typeface="IBM Plex Sans" panose="020B0503050203000203" pitchFamily="34" charset="0"/>
              </a:rPr>
              <a:t>.</a:t>
            </a:r>
            <a:endParaRPr lang="da-DK" sz="1800">
              <a:effectLst/>
              <a:latin typeface="IBM Plex Sans" panose="020B0503050203000203" pitchFamily="34" charset="0"/>
              <a:ea typeface="IBM Plex Sans" panose="020B0503050203000203" pitchFamily="34" charset="0"/>
              <a:cs typeface="IBM Plex Sans" panose="020B0503050203000203" pitchFamily="34" charset="0"/>
            </a:endParaRPr>
          </a:p>
          <a:p>
            <a:pPr>
              <a:spcAft>
                <a:spcPts val="800"/>
              </a:spcAft>
            </a:pPr>
            <a:r>
              <a:rPr lang="da-DK" sz="1800">
                <a:effectLst/>
                <a:latin typeface="IBM Plex Sans" panose="020B0503050203000203" pitchFamily="34" charset="0"/>
                <a:ea typeface="IBM Plex Sans" panose="020B0503050203000203" pitchFamily="34" charset="0"/>
                <a:cs typeface="IBM Plex Sans" panose="020B0503050203000203" pitchFamily="34" charset="0"/>
              </a:rPr>
              <a:t> </a:t>
            </a:r>
            <a:endParaRPr lang="en-US" b="1">
              <a:cs typeface="Calibri" panose="020F0502020204030204"/>
            </a:endParaRPr>
          </a:p>
          <a:p>
            <a:pPr marL="171450" indent="-171450">
              <a:lnSpc>
                <a:spcPct val="160000"/>
              </a:lnSpc>
              <a:spcBef>
                <a:spcPts val="1000"/>
              </a:spcBef>
              <a:buFont typeface="Calibri"/>
              <a:buChar char="-"/>
            </a:pPr>
            <a:endParaRPr lang="da-DK" b="1">
              <a:cs typeface="Calibri"/>
            </a:endParaRPr>
          </a:p>
          <a:p>
            <a:pPr>
              <a:lnSpc>
                <a:spcPct val="160000"/>
              </a:lnSpc>
              <a:spcBef>
                <a:spcPts val="1000"/>
              </a:spcBef>
            </a:pPr>
            <a:endParaRPr lang="da-DK" b="1">
              <a:cs typeface="Calibri"/>
            </a:endParaRPr>
          </a:p>
          <a:p>
            <a:pPr>
              <a:buFont typeface="Calibri"/>
            </a:pPr>
            <a:endParaRPr lang="en-US">
              <a:cs typeface="Calibri"/>
            </a:endParaRPr>
          </a:p>
        </p:txBody>
      </p:sp>
      <p:sp>
        <p:nvSpPr>
          <p:cNvPr id="4" name="Slide Number Placeholder 3"/>
          <p:cNvSpPr>
            <a:spLocks noGrp="1"/>
          </p:cNvSpPr>
          <p:nvPr>
            <p:ph type="sldNum" sz="quarter" idx="5"/>
          </p:nvPr>
        </p:nvSpPr>
        <p:spPr/>
        <p:txBody>
          <a:bodyPr/>
          <a:lstStyle/>
          <a:p>
            <a:fld id="{ADCCCF9A-D40D-4DF6-82E9-4DE9FC29521F}" type="slidenum">
              <a:rPr lang="da-DK" smtClean="0"/>
              <a:t>25</a:t>
            </a:fld>
            <a:endParaRPr lang="da-DK"/>
          </a:p>
        </p:txBody>
      </p:sp>
    </p:spTree>
    <p:extLst>
      <p:ext uri="{BB962C8B-B14F-4D97-AF65-F5344CB8AC3E}">
        <p14:creationId xmlns:p14="http://schemas.microsoft.com/office/powerpoint/2010/main" val="3154737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a:cs typeface="Calibri"/>
              </a:rPr>
              <a:t>*Service: fx utilstrækkelig forklaring af, hvad måltidet indeholder, hvilket kan resultere i at gæsten bestiller for meget.</a:t>
            </a:r>
          </a:p>
          <a:p>
            <a:endParaRPr lang="da-DK" b="0"/>
          </a:p>
          <a:p>
            <a:r>
              <a:rPr lang="da-DK" b="0"/>
              <a:t>Madspild kan opstå i alle dele af råvarernes vej fra jord til bord. Helt fra marken, drivhuset og stalden til grossistens lager og til de ender på et køkkenlager. Herfra kan der videre opstå madspild i produktionen, serveringen og til sidst på tallerkenen.  </a:t>
            </a:r>
            <a:endParaRPr lang="da-DK" b="0">
              <a:cs typeface="Calibri"/>
            </a:endParaRPr>
          </a:p>
          <a:p>
            <a:endParaRPr lang="da-DK" b="0">
              <a:cs typeface="Calibri"/>
            </a:endParaRPr>
          </a:p>
          <a:p>
            <a:r>
              <a:rPr lang="da-DK" b="0">
                <a:cs typeface="Calibri"/>
              </a:rPr>
              <a:t>Diskussionsspørgsmål: </a:t>
            </a:r>
            <a:r>
              <a:rPr lang="en-US" b="0" err="1"/>
              <a:t>Hvad</a:t>
            </a:r>
            <a:r>
              <a:rPr lang="en-US" b="0"/>
              <a:t> </a:t>
            </a:r>
            <a:r>
              <a:rPr lang="en-US" b="0" err="1"/>
              <a:t>kan</a:t>
            </a:r>
            <a:r>
              <a:rPr lang="en-US" b="0"/>
              <a:t> </a:t>
            </a:r>
            <a:r>
              <a:rPr lang="en-US" b="0" err="1"/>
              <a:t>madspild</a:t>
            </a:r>
            <a:r>
              <a:rPr lang="en-US" b="0"/>
              <a:t> </a:t>
            </a:r>
            <a:r>
              <a:rPr lang="en-US" b="0" err="1"/>
              <a:t>være</a:t>
            </a:r>
            <a:r>
              <a:rPr lang="en-US" b="0"/>
              <a:t> </a:t>
            </a:r>
            <a:r>
              <a:rPr lang="en-US" b="0" err="1"/>
              <a:t>udtryk</a:t>
            </a:r>
            <a:r>
              <a:rPr lang="en-US" b="0"/>
              <a:t> for, </a:t>
            </a:r>
            <a:r>
              <a:rPr lang="en-US" b="0" err="1"/>
              <a:t>fx</a:t>
            </a:r>
            <a:r>
              <a:rPr lang="en-US" b="0"/>
              <a:t>: </a:t>
            </a:r>
            <a:endParaRPr lang="en-US" b="0">
              <a:cs typeface="Calibri"/>
            </a:endParaRPr>
          </a:p>
          <a:p>
            <a:pPr marL="285750" indent="-228600">
              <a:lnSpc>
                <a:spcPct val="90000"/>
              </a:lnSpc>
              <a:spcAft>
                <a:spcPts val="600"/>
              </a:spcAft>
              <a:buFont typeface="Arial,Sans-Serif"/>
              <a:buChar char="•"/>
            </a:pPr>
            <a:r>
              <a:rPr lang="da-DK" b="0"/>
              <a:t>Overflod</a:t>
            </a:r>
            <a:endParaRPr lang="da-DK" b="0">
              <a:cs typeface="Calibri" panose="020F0502020204030204"/>
            </a:endParaRPr>
          </a:p>
          <a:p>
            <a:pPr marL="285750" indent="-228600">
              <a:lnSpc>
                <a:spcPct val="90000"/>
              </a:lnSpc>
              <a:spcAft>
                <a:spcPts val="600"/>
              </a:spcAft>
              <a:buFont typeface="Arial,Sans-Serif"/>
              <a:buChar char="•"/>
            </a:pPr>
            <a:r>
              <a:rPr lang="da-DK" b="0"/>
              <a:t>Dårlig madkvalitet</a:t>
            </a:r>
            <a:endParaRPr lang="da-DK" b="0">
              <a:cs typeface="Calibri" panose="020F0502020204030204"/>
            </a:endParaRPr>
          </a:p>
          <a:p>
            <a:pPr marL="285750" indent="-228600">
              <a:lnSpc>
                <a:spcPct val="90000"/>
              </a:lnSpc>
              <a:spcAft>
                <a:spcPts val="600"/>
              </a:spcAft>
              <a:buFont typeface="Arial,Sans-Serif"/>
              <a:buChar char="•"/>
            </a:pPr>
            <a:r>
              <a:rPr lang="da-DK" b="0"/>
              <a:t>Dårlige måltider</a:t>
            </a:r>
            <a:endParaRPr lang="da-DK" b="0">
              <a:cs typeface="Calibri" panose="020F0502020204030204"/>
            </a:endParaRPr>
          </a:p>
          <a:p>
            <a:pPr marL="285750" indent="-228600">
              <a:lnSpc>
                <a:spcPct val="90000"/>
              </a:lnSpc>
              <a:spcAft>
                <a:spcPts val="600"/>
              </a:spcAft>
              <a:buFont typeface="Arial,Sans-Serif"/>
              <a:buChar char="•"/>
            </a:pPr>
            <a:r>
              <a:rPr lang="da-DK" b="0"/>
              <a:t>Manglende ernæringsmæssigt fokus</a:t>
            </a:r>
            <a:endParaRPr lang="da-DK" b="0">
              <a:cs typeface="Calibri" panose="020F0502020204030204"/>
            </a:endParaRPr>
          </a:p>
          <a:p>
            <a:pPr marL="285750" indent="-228600">
              <a:lnSpc>
                <a:spcPct val="90000"/>
              </a:lnSpc>
              <a:spcAft>
                <a:spcPts val="600"/>
              </a:spcAft>
              <a:buFont typeface="Arial,Sans-Serif"/>
              <a:buChar char="•"/>
            </a:pPr>
            <a:r>
              <a:rPr lang="da-DK" b="0"/>
              <a:t>Manglende styring </a:t>
            </a:r>
            <a:endParaRPr lang="da-DK" b="0">
              <a:cs typeface="Calibri" panose="020F0502020204030204"/>
            </a:endParaRPr>
          </a:p>
          <a:p>
            <a:pPr marL="285750" indent="-228600">
              <a:lnSpc>
                <a:spcPct val="90000"/>
              </a:lnSpc>
              <a:spcAft>
                <a:spcPts val="600"/>
              </a:spcAft>
              <a:buFont typeface="Arial,Sans-Serif"/>
              <a:buChar char="•"/>
            </a:pPr>
            <a:r>
              <a:rPr lang="da-DK" b="0"/>
              <a:t>Manglende faglighed eller samarbejde</a:t>
            </a:r>
            <a:endParaRPr lang="da-DK" b="0">
              <a:cs typeface="Calibri"/>
            </a:endParaRPr>
          </a:p>
          <a:p>
            <a:pPr marL="57150">
              <a:lnSpc>
                <a:spcPct val="90000"/>
              </a:lnSpc>
              <a:spcAft>
                <a:spcPts val="600"/>
              </a:spcAft>
            </a:pPr>
            <a:endParaRPr lang="da-DK" b="0">
              <a:cs typeface="Calibri"/>
            </a:endParaRPr>
          </a:p>
          <a:p>
            <a:pPr marL="57150">
              <a:lnSpc>
                <a:spcPct val="90000"/>
              </a:lnSpc>
              <a:spcAft>
                <a:spcPts val="600"/>
              </a:spcAft>
            </a:pPr>
            <a:endParaRPr lang="da-DK" b="0" cap="all"/>
          </a:p>
          <a:p>
            <a:pPr marL="57150">
              <a:lnSpc>
                <a:spcPct val="90000"/>
              </a:lnSpc>
              <a:spcAft>
                <a:spcPts val="600"/>
              </a:spcAft>
            </a:pPr>
            <a:r>
              <a:rPr lang="da-DK" b="0" cap="all"/>
              <a:t>KILDE: ESMILEY</a:t>
            </a:r>
            <a:endParaRPr lang="da-DK" b="0">
              <a:cs typeface="Calibri"/>
            </a:endParaRPr>
          </a:p>
        </p:txBody>
      </p:sp>
      <p:sp>
        <p:nvSpPr>
          <p:cNvPr id="4" name="Slide Number Placeholder 3"/>
          <p:cNvSpPr>
            <a:spLocks noGrp="1"/>
          </p:cNvSpPr>
          <p:nvPr>
            <p:ph type="sldNum" sz="quarter" idx="5"/>
          </p:nvPr>
        </p:nvSpPr>
        <p:spPr/>
        <p:txBody>
          <a:bodyPr/>
          <a:lstStyle/>
          <a:p>
            <a:fld id="{ADCCCF9A-D40D-4DF6-82E9-4DE9FC29521F}" type="slidenum">
              <a:rPr lang="da-DK" smtClean="0"/>
              <a:t>26</a:t>
            </a:fld>
            <a:endParaRPr lang="da-DK"/>
          </a:p>
        </p:txBody>
      </p:sp>
    </p:spTree>
    <p:extLst>
      <p:ext uri="{BB962C8B-B14F-4D97-AF65-F5344CB8AC3E}">
        <p14:creationId xmlns:p14="http://schemas.microsoft.com/office/powerpoint/2010/main" val="2824731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a:r>
            <a:r>
              <a:rPr lang="en-US" err="1">
                <a:cs typeface="Calibri"/>
              </a:rPr>
              <a:t>Dårlig</a:t>
            </a:r>
            <a:r>
              <a:rPr lang="en-US">
                <a:cs typeface="Calibri"/>
              </a:rPr>
              <a:t> </a:t>
            </a:r>
            <a:r>
              <a:rPr lang="en-US" err="1">
                <a:cs typeface="Calibri"/>
              </a:rPr>
              <a:t>sammensætning</a:t>
            </a:r>
            <a:r>
              <a:rPr lang="en-US">
                <a:cs typeface="Calibri"/>
              </a:rPr>
              <a:t> </a:t>
            </a:r>
            <a:r>
              <a:rPr lang="en-US" err="1">
                <a:cs typeface="Calibri"/>
              </a:rPr>
              <a:t>af</a:t>
            </a:r>
            <a:r>
              <a:rPr lang="en-US">
                <a:cs typeface="Calibri"/>
              </a:rPr>
              <a:t> </a:t>
            </a:r>
            <a:r>
              <a:rPr lang="en-US" err="1">
                <a:cs typeface="Calibri"/>
              </a:rPr>
              <a:t>menuen</a:t>
            </a:r>
            <a:r>
              <a:rPr lang="en-US">
                <a:cs typeface="Calibri"/>
              </a:rPr>
              <a:t>. </a:t>
            </a:r>
            <a:r>
              <a:rPr lang="en-US" err="1">
                <a:cs typeface="Calibri"/>
              </a:rPr>
              <a:t>Eks</a:t>
            </a:r>
            <a:r>
              <a:rPr lang="en-US">
                <a:cs typeface="Calibri"/>
              </a:rPr>
              <a:t>. For mange </a:t>
            </a:r>
            <a:r>
              <a:rPr lang="en-US" err="1">
                <a:cs typeface="Calibri"/>
              </a:rPr>
              <a:t>kulhydrater</a:t>
            </a:r>
            <a:r>
              <a:rPr lang="en-US">
                <a:cs typeface="Calibri"/>
              </a:rPr>
              <a:t> vs. </a:t>
            </a:r>
            <a:r>
              <a:rPr lang="en-US" err="1">
                <a:cs typeface="Calibri"/>
              </a:rPr>
              <a:t>proteiner</a:t>
            </a:r>
            <a:r>
              <a:rPr lang="en-US">
                <a:cs typeface="Calibri"/>
              </a:rPr>
              <a:t> </a:t>
            </a:r>
            <a:r>
              <a:rPr lang="en-US" err="1">
                <a:cs typeface="Calibri"/>
              </a:rPr>
              <a:t>eller</a:t>
            </a:r>
            <a:r>
              <a:rPr lang="en-US">
                <a:cs typeface="Calibri"/>
              </a:rPr>
              <a:t> </a:t>
            </a:r>
            <a:r>
              <a:rPr lang="en-US" err="1">
                <a:cs typeface="Calibri"/>
              </a:rPr>
              <a:t>manglende</a:t>
            </a:r>
            <a:r>
              <a:rPr lang="en-US">
                <a:cs typeface="Calibri"/>
              </a:rPr>
              <a:t> </a:t>
            </a:r>
            <a:r>
              <a:rPr lang="en-US" err="1">
                <a:cs typeface="Calibri"/>
              </a:rPr>
              <a:t>kvalitet</a:t>
            </a:r>
            <a:r>
              <a:rPr lang="en-US">
                <a:cs typeface="Calibri"/>
              </a:rPr>
              <a:t> </a:t>
            </a:r>
            <a:r>
              <a:rPr lang="en-US" err="1">
                <a:cs typeface="Calibri"/>
              </a:rPr>
              <a:t>eller</a:t>
            </a:r>
            <a:r>
              <a:rPr lang="en-US">
                <a:cs typeface="Calibri"/>
              </a:rPr>
              <a:t> </a:t>
            </a:r>
            <a:r>
              <a:rPr lang="en-US" err="1">
                <a:cs typeface="Calibri"/>
              </a:rPr>
              <a:t>ernæring</a:t>
            </a:r>
            <a:r>
              <a:rPr lang="en-US">
                <a:cs typeface="Calibri"/>
              </a:rPr>
              <a:t>.</a:t>
            </a:r>
            <a:endParaRPr lang="en-US" err="1">
              <a:cs typeface="Calibri"/>
            </a:endParaRPr>
          </a:p>
          <a:p>
            <a:endParaRPr lang="da-DK" cap="all"/>
          </a:p>
          <a:p>
            <a:r>
              <a:rPr lang="da-DK" cap="all"/>
              <a:t>KILDE: ESMILEY</a:t>
            </a:r>
            <a:endParaRPr lang="da-DK">
              <a:cs typeface="Calibri"/>
            </a:endParaRPr>
          </a:p>
          <a:p>
            <a:endParaRPr lang="da-DK">
              <a:cs typeface="Calibri"/>
            </a:endParaRPr>
          </a:p>
        </p:txBody>
      </p:sp>
      <p:sp>
        <p:nvSpPr>
          <p:cNvPr id="4" name="Slide Number Placeholder 3"/>
          <p:cNvSpPr>
            <a:spLocks noGrp="1"/>
          </p:cNvSpPr>
          <p:nvPr>
            <p:ph type="sldNum" sz="quarter" idx="5"/>
          </p:nvPr>
        </p:nvSpPr>
        <p:spPr/>
        <p:txBody>
          <a:bodyPr/>
          <a:lstStyle/>
          <a:p>
            <a:fld id="{ADCCCF9A-D40D-4DF6-82E9-4DE9FC29521F}" type="slidenum">
              <a:rPr lang="da-DK" smtClean="0"/>
              <a:t>27</a:t>
            </a:fld>
            <a:endParaRPr lang="da-DK"/>
          </a:p>
        </p:txBody>
      </p:sp>
    </p:spTree>
    <p:extLst>
      <p:ext uri="{BB962C8B-B14F-4D97-AF65-F5344CB8AC3E}">
        <p14:creationId xmlns:p14="http://schemas.microsoft.com/office/powerpoint/2010/main" val="164785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50000"/>
              </a:lnSpc>
            </a:pPr>
            <a:r>
              <a:rPr lang="da-DK" sz="1200">
                <a:latin typeface="IBM Plex Sans"/>
                <a:ea typeface="+mn-lt"/>
                <a:cs typeface="+mn-lt"/>
              </a:rPr>
              <a:t>Madspild kan vurderes på flere forskellige måder. </a:t>
            </a:r>
          </a:p>
          <a:p>
            <a:pPr>
              <a:lnSpc>
                <a:spcPct val="150000"/>
              </a:lnSpc>
            </a:pPr>
            <a:r>
              <a:rPr lang="da-DK" sz="1200">
                <a:latin typeface="IBM Plex Sans"/>
                <a:ea typeface="+mn-lt"/>
                <a:cs typeface="+mn-lt"/>
              </a:rPr>
              <a:t>En præcis metode er, at veje sit madspild da kg/gram er værdier, hvormed man kan dokumentere meget specifikke data.</a:t>
            </a:r>
            <a:r>
              <a:rPr lang="en-US" sz="1200">
                <a:latin typeface="IBM Plex Sans"/>
                <a:ea typeface="+mn-lt"/>
                <a:cs typeface="+mn-lt"/>
              </a:rPr>
              <a:t> </a:t>
            </a:r>
            <a:r>
              <a:rPr lang="da-DK" sz="1200">
                <a:latin typeface="IBM Plex Sans"/>
                <a:ea typeface="+mn-lt"/>
                <a:cs typeface="+mn-lt"/>
              </a:rPr>
              <a:t>Helt lavpraktisk, samles og vejes madspildet på en vægt. Nogle køkkener bruger et softwareprogram, mens andre anvender et mere håndholdt oversigtsark hvor de noterer deres madspild samt hvor det er opstået henne.</a:t>
            </a:r>
            <a:endParaRPr lang="en-US" sz="1200">
              <a:latin typeface="IBM Plex Sans"/>
              <a:ea typeface="+mn-lt"/>
              <a:cs typeface="+mn-lt"/>
            </a:endParaRPr>
          </a:p>
          <a:p>
            <a:endParaRPr lang="da-DK"/>
          </a:p>
        </p:txBody>
      </p:sp>
      <p:sp>
        <p:nvSpPr>
          <p:cNvPr id="4" name="Pladsholder til slidenummer 3"/>
          <p:cNvSpPr>
            <a:spLocks noGrp="1"/>
          </p:cNvSpPr>
          <p:nvPr>
            <p:ph type="sldNum" sz="quarter" idx="5"/>
          </p:nvPr>
        </p:nvSpPr>
        <p:spPr/>
        <p:txBody>
          <a:bodyPr/>
          <a:lstStyle/>
          <a:p>
            <a:fld id="{ADCCCF9A-D40D-4DF6-82E9-4DE9FC29521F}" type="slidenum">
              <a:rPr lang="da-DK" smtClean="0"/>
              <a:t>28</a:t>
            </a:fld>
            <a:endParaRPr lang="da-DK"/>
          </a:p>
        </p:txBody>
      </p:sp>
    </p:spTree>
    <p:extLst>
      <p:ext uri="{BB962C8B-B14F-4D97-AF65-F5344CB8AC3E}">
        <p14:creationId xmlns:p14="http://schemas.microsoft.com/office/powerpoint/2010/main" val="2315403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da-DK" sz="1200" cap="none">
                <a:latin typeface="IBM Plex Sans"/>
                <a:ea typeface="+mn-lt"/>
                <a:cs typeface="+mn-lt"/>
              </a:rPr>
              <a:t>Eksempel:</a:t>
            </a:r>
            <a:endParaRPr lang="da-DK" sz="1200"/>
          </a:p>
          <a:p>
            <a:pPr marL="0" indent="0">
              <a:lnSpc>
                <a:spcPct val="100000"/>
              </a:lnSpc>
              <a:buNone/>
            </a:pPr>
            <a:r>
              <a:rPr lang="da-DK" sz="1200" cap="none">
                <a:latin typeface="IBM Plex Sans"/>
                <a:ea typeface="+mn-lt"/>
                <a:cs typeface="+mn-lt"/>
              </a:rPr>
              <a:t>Mads-catering skal servere mad til et bryllup. Når dagen er slut har Mads 15kg madspild. Har Mads så meget eller lidt madspild? </a:t>
            </a:r>
          </a:p>
          <a:p>
            <a:pPr marL="0" indent="0">
              <a:lnSpc>
                <a:spcPct val="100000"/>
              </a:lnSpc>
              <a:buNone/>
            </a:pPr>
            <a:r>
              <a:rPr lang="da-DK" sz="1200" cap="none">
                <a:latin typeface="IBM Plex Sans"/>
                <a:ea typeface="+mn-lt"/>
                <a:cs typeface="+mn-lt"/>
              </a:rPr>
              <a:t>Hvis vi ved hvor mange personer Mads har lavet mad til, kan vi få indblik i om 15 kg er meget eller lidt. </a:t>
            </a:r>
            <a:endParaRPr lang="da-DK" sz="1200" cap="none">
              <a:latin typeface="IBM Plex Sans"/>
            </a:endParaRPr>
          </a:p>
          <a:p>
            <a:endParaRPr lang="en-US">
              <a:cs typeface="Calibri"/>
            </a:endParaRPr>
          </a:p>
          <a:p>
            <a:r>
              <a:rPr lang="en-US">
                <a:cs typeface="Calibri"/>
              </a:rPr>
              <a:t>I </a:t>
            </a:r>
            <a:r>
              <a:rPr lang="en-US" err="1">
                <a:cs typeface="Calibri"/>
              </a:rPr>
              <a:t>eSmiley-programmet</a:t>
            </a:r>
            <a:r>
              <a:rPr lang="en-US">
                <a:cs typeface="Calibri"/>
              </a:rPr>
              <a:t> </a:t>
            </a:r>
            <a:r>
              <a:rPr lang="en-US" err="1">
                <a:cs typeface="Calibri"/>
              </a:rPr>
              <a:t>estimeres</a:t>
            </a:r>
            <a:r>
              <a:rPr lang="en-US">
                <a:cs typeface="Calibri"/>
              </a:rPr>
              <a:t> et </a:t>
            </a:r>
            <a:r>
              <a:rPr lang="en-US" err="1">
                <a:cs typeface="Calibri"/>
              </a:rPr>
              <a:t>måltid</a:t>
            </a:r>
            <a:r>
              <a:rPr lang="en-US">
                <a:cs typeface="Calibri"/>
              </a:rPr>
              <a:t> </a:t>
            </a:r>
            <a:r>
              <a:rPr lang="en-US" err="1">
                <a:cs typeface="Calibri"/>
              </a:rPr>
              <a:t>til</a:t>
            </a:r>
            <a:r>
              <a:rPr lang="en-US">
                <a:cs typeface="Calibri"/>
              </a:rPr>
              <a:t> at </a:t>
            </a:r>
            <a:r>
              <a:rPr lang="en-US" err="1">
                <a:cs typeface="Calibri"/>
              </a:rPr>
              <a:t>veje</a:t>
            </a:r>
            <a:r>
              <a:rPr lang="en-US">
                <a:cs typeface="Calibri"/>
              </a:rPr>
              <a:t> 500 g.  </a:t>
            </a:r>
          </a:p>
        </p:txBody>
      </p:sp>
      <p:sp>
        <p:nvSpPr>
          <p:cNvPr id="4" name="Slide Number Placeholder 3"/>
          <p:cNvSpPr>
            <a:spLocks noGrp="1"/>
          </p:cNvSpPr>
          <p:nvPr>
            <p:ph type="sldNum" sz="quarter" idx="5"/>
          </p:nvPr>
        </p:nvSpPr>
        <p:spPr/>
        <p:txBody>
          <a:bodyPr/>
          <a:lstStyle/>
          <a:p>
            <a:fld id="{ADCCCF9A-D40D-4DF6-82E9-4DE9FC29521F}" type="slidenum">
              <a:rPr lang="da-DK" smtClean="0"/>
              <a:t>29</a:t>
            </a:fld>
            <a:endParaRPr lang="da-DK"/>
          </a:p>
        </p:txBody>
      </p:sp>
    </p:spTree>
    <p:extLst>
      <p:ext uri="{BB962C8B-B14F-4D97-AF65-F5344CB8AC3E}">
        <p14:creationId xmlns:p14="http://schemas.microsoft.com/office/powerpoint/2010/main" val="3510273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Dette køkkenflowdiagram følger det måldesign som der bliver brugt i </a:t>
            </a:r>
            <a:r>
              <a:rPr lang="da-DK" err="1"/>
              <a:t>eSmiley</a:t>
            </a:r>
            <a:r>
              <a:rPr lang="da-DK"/>
              <a:t>. Et </a:t>
            </a:r>
            <a:r>
              <a:rPr lang="da-DK" err="1"/>
              <a:t>køkkenflow</a:t>
            </a:r>
            <a:r>
              <a:rPr lang="da-DK"/>
              <a:t> kan godt have flere elementer. </a:t>
            </a:r>
          </a:p>
          <a:p>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a:t>OBS ift. registrering: </a:t>
            </a:r>
            <a:r>
              <a:rPr lang="da-DK">
                <a:solidFill>
                  <a:srgbClr val="3F3F3F"/>
                </a:solidFill>
                <a:effectLst/>
                <a:latin typeface="Helvetica" pitchFamily="2" charset="0"/>
              </a:rPr>
              <a:t>Et sted som kan give vanskeligheder, er ved mødeforplejning, roomservice, hjemmeplejen, catering. Altså, når maden "forsvinder" og bliver spildt et andet sted, hvor vi ikke kan måle eller observere. </a:t>
            </a:r>
          </a:p>
          <a:p>
            <a:endParaRPr lang="da-DK"/>
          </a:p>
        </p:txBody>
      </p:sp>
      <p:sp>
        <p:nvSpPr>
          <p:cNvPr id="4" name="Pladsholder til slidenummer 3"/>
          <p:cNvSpPr>
            <a:spLocks noGrp="1"/>
          </p:cNvSpPr>
          <p:nvPr>
            <p:ph type="sldNum" sz="quarter" idx="5"/>
          </p:nvPr>
        </p:nvSpPr>
        <p:spPr/>
        <p:txBody>
          <a:bodyPr/>
          <a:lstStyle/>
          <a:p>
            <a:fld id="{ADCCCF9A-D40D-4DF6-82E9-4DE9FC29521F}" type="slidenum">
              <a:rPr lang="da-DK" smtClean="0"/>
              <a:t>30</a:t>
            </a:fld>
            <a:endParaRPr lang="da-DK"/>
          </a:p>
        </p:txBody>
      </p:sp>
    </p:spTree>
    <p:extLst>
      <p:ext uri="{BB962C8B-B14F-4D97-AF65-F5344CB8AC3E}">
        <p14:creationId xmlns:p14="http://schemas.microsoft.com/office/powerpoint/2010/main" val="3905168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Bruges vægten i </a:t>
            </a:r>
            <a:r>
              <a:rPr lang="da-DK" err="1"/>
              <a:t>FoodWaste</a:t>
            </a:r>
            <a:r>
              <a:rPr lang="da-DK"/>
              <a:t> skal man være opmærksom på at den minimum kan veje ned til 0,3 kg og appen kun kan registrer ned til 0,1 kg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err="1">
                <a:latin typeface="Times New Roman"/>
                <a:cs typeface="Times New Roman"/>
              </a:rPr>
              <a:t>FoodWaste</a:t>
            </a:r>
            <a:r>
              <a:rPr lang="da-DK" sz="1200">
                <a:latin typeface="Times New Roman"/>
                <a:cs typeface="Times New Roman"/>
              </a:rPr>
              <a:t> findes også som app, der kan downloades på telefonen, søg efter: </a:t>
            </a:r>
            <a:r>
              <a:rPr lang="da-DK" sz="1200" err="1">
                <a:latin typeface="Times New Roman"/>
                <a:cs typeface="Times New Roman"/>
              </a:rPr>
              <a:t>eSmiley</a:t>
            </a:r>
            <a:r>
              <a:rPr lang="da-DK" sz="1200">
                <a:latin typeface="Times New Roman"/>
                <a:cs typeface="Times New Roman"/>
              </a:rPr>
              <a:t> 4 Waste.</a:t>
            </a:r>
          </a:p>
          <a:p>
            <a:endParaRPr lang="da-DK">
              <a:latin typeface="Times New Roman"/>
              <a:cs typeface="Times New Roman"/>
            </a:endParaRPr>
          </a:p>
          <a:p>
            <a:r>
              <a:rPr lang="da-DK">
                <a:solidFill>
                  <a:srgbClr val="3F3F3F"/>
                </a:solidFill>
                <a:effectLst/>
                <a:latin typeface="Helvetica" pitchFamily="2" charset="0"/>
              </a:rPr>
              <a:t>Programmet </a:t>
            </a:r>
            <a:r>
              <a:rPr lang="da-DK" err="1">
                <a:solidFill>
                  <a:srgbClr val="3F3F3F"/>
                </a:solidFill>
                <a:effectLst/>
                <a:latin typeface="Helvetica" pitchFamily="2" charset="0"/>
              </a:rPr>
              <a:t>FoodWaste</a:t>
            </a:r>
            <a:r>
              <a:rPr lang="da-DK">
                <a:solidFill>
                  <a:srgbClr val="3F3F3F"/>
                </a:solidFill>
                <a:effectLst/>
                <a:latin typeface="Helvetica" pitchFamily="2" charset="0"/>
              </a:rPr>
              <a:t> indeholder forudindtaget beslutninger, hvordan kategorierne er sat sammen, for at mindske arbejdsgangene med madspildsregistreringer i køkkenet. Derfor er CO2 beregningerne og prisen et virkelighedsnært estimat. Det ikke muligt i </a:t>
            </a:r>
            <a:r>
              <a:rPr lang="da-DK" err="1">
                <a:solidFill>
                  <a:srgbClr val="3F3F3F"/>
                </a:solidFill>
                <a:effectLst/>
                <a:latin typeface="Helvetica" pitchFamily="2" charset="0"/>
              </a:rPr>
              <a:t>eSmiley</a:t>
            </a:r>
            <a:r>
              <a:rPr lang="da-DK">
                <a:solidFill>
                  <a:srgbClr val="3F3F3F"/>
                </a:solidFill>
                <a:effectLst/>
                <a:latin typeface="Helvetica" pitchFamily="2" charset="0"/>
              </a:rPr>
              <a:t> at få det præcise pris og CO2-aftryk.</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3F3F3F"/>
                </a:solidFill>
                <a:effectLst/>
                <a:latin typeface="Helvetica" pitchFamily="2" charset="0"/>
              </a:rPr>
              <a:t>Branchetallet på 60 g for de bedste, 80 g som målsætning og 110 g som udgangspunkt, er lavet ud fra en beregning af dem, som er bedst til at måle kontinuerlig gennem hele </a:t>
            </a:r>
            <a:r>
              <a:rPr lang="da-DK" err="1">
                <a:solidFill>
                  <a:srgbClr val="3F3F3F"/>
                </a:solidFill>
                <a:effectLst/>
                <a:latin typeface="Helvetica" pitchFamily="2" charset="0"/>
              </a:rPr>
              <a:t>køkkenflowet</a:t>
            </a:r>
            <a:r>
              <a:rPr lang="da-DK">
                <a:solidFill>
                  <a:srgbClr val="3F3F3F"/>
                </a:solidFill>
                <a:effectLst/>
                <a:latin typeface="Helvetica" pitchFamily="2" charset="0"/>
              </a:rPr>
              <a:t>, i en længere periode. Dette kan varigere og derfor også tilpasses til virksomheden/organisationen så frem de har andre målsætninger og/eller beregninger at tage udgangspunkt i.</a:t>
            </a:r>
          </a:p>
          <a:p>
            <a:endParaRPr lang="da-DK">
              <a:solidFill>
                <a:srgbClr val="3F3F3F"/>
              </a:solidFill>
              <a:effectLst/>
              <a:latin typeface="Helvetica" pitchFamily="2" charset="0"/>
            </a:endParaRPr>
          </a:p>
          <a:p>
            <a:endParaRPr lang="da-DK"/>
          </a:p>
          <a:p>
            <a:r>
              <a:rPr lang="da-DK" cap="all"/>
              <a:t>KILDE: ESMILEY </a:t>
            </a:r>
            <a:endParaRPr lang="da-DK"/>
          </a:p>
          <a:p>
            <a:endParaRPr lang="da-DK">
              <a:cs typeface="Calibri"/>
            </a:endParaRPr>
          </a:p>
        </p:txBody>
      </p:sp>
      <p:sp>
        <p:nvSpPr>
          <p:cNvPr id="4" name="Pladsholder til slidenummer 3"/>
          <p:cNvSpPr>
            <a:spLocks noGrp="1"/>
          </p:cNvSpPr>
          <p:nvPr>
            <p:ph type="sldNum" sz="quarter" idx="5"/>
          </p:nvPr>
        </p:nvSpPr>
        <p:spPr/>
        <p:txBody>
          <a:bodyPr/>
          <a:lstStyle/>
          <a:p>
            <a:fld id="{ADCCCF9A-D40D-4DF6-82E9-4DE9FC29521F}" type="slidenum">
              <a:rPr lang="da-DK" smtClean="0"/>
              <a:t>31</a:t>
            </a:fld>
            <a:endParaRPr lang="da-DK"/>
          </a:p>
        </p:txBody>
      </p:sp>
    </p:spTree>
    <p:extLst>
      <p:ext uri="{BB962C8B-B14F-4D97-AF65-F5344CB8AC3E}">
        <p14:creationId xmlns:p14="http://schemas.microsoft.com/office/powerpoint/2010/main" val="346173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DCCCF9A-D40D-4DF6-82E9-4DE9FC29521F}" type="slidenum">
              <a:rPr lang="da-DK" smtClean="0"/>
              <a:t>5</a:t>
            </a:fld>
            <a:endParaRPr lang="da-DK"/>
          </a:p>
        </p:txBody>
      </p:sp>
    </p:spTree>
    <p:extLst>
      <p:ext uri="{BB962C8B-B14F-4D97-AF65-F5344CB8AC3E}">
        <p14:creationId xmlns:p14="http://schemas.microsoft.com/office/powerpoint/2010/main" val="2184619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Bruges vægten i </a:t>
            </a:r>
            <a:r>
              <a:rPr lang="da-DK" err="1"/>
              <a:t>FoodWaste</a:t>
            </a:r>
            <a:r>
              <a:rPr lang="da-DK"/>
              <a:t> skal man være opmærksom på at den kun kan veje ned til 0,3 kg og appen kun kan registrer ned til 0,1 kg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err="1">
                <a:latin typeface="Times New Roman"/>
                <a:cs typeface="Times New Roman"/>
              </a:rPr>
              <a:t>FoodWaste</a:t>
            </a:r>
            <a:r>
              <a:rPr lang="da-DK" sz="1200">
                <a:latin typeface="Times New Roman"/>
                <a:cs typeface="Times New Roman"/>
              </a:rPr>
              <a:t> findes også som app, der kan downloades på telefonen: </a:t>
            </a:r>
            <a:r>
              <a:rPr lang="da-DK" sz="1200" err="1">
                <a:latin typeface="Times New Roman"/>
                <a:cs typeface="Times New Roman"/>
              </a:rPr>
              <a:t>eSmiley</a:t>
            </a:r>
            <a:r>
              <a:rPr lang="da-DK" sz="1200">
                <a:latin typeface="Times New Roman"/>
                <a:cs typeface="Times New Roman"/>
              </a:rPr>
              <a:t> 4 Waste.</a:t>
            </a:r>
          </a:p>
          <a:p>
            <a:endParaRPr lang="da-DK"/>
          </a:p>
        </p:txBody>
      </p:sp>
      <p:sp>
        <p:nvSpPr>
          <p:cNvPr id="4" name="Pladsholder til slidenummer 3"/>
          <p:cNvSpPr>
            <a:spLocks noGrp="1"/>
          </p:cNvSpPr>
          <p:nvPr>
            <p:ph type="sldNum" sz="quarter" idx="5"/>
          </p:nvPr>
        </p:nvSpPr>
        <p:spPr/>
        <p:txBody>
          <a:bodyPr/>
          <a:lstStyle/>
          <a:p>
            <a:fld id="{ADCCCF9A-D40D-4DF6-82E9-4DE9FC29521F}" type="slidenum">
              <a:rPr lang="da-DK" smtClean="0"/>
              <a:t>32</a:t>
            </a:fld>
            <a:endParaRPr lang="da-DK"/>
          </a:p>
        </p:txBody>
      </p:sp>
    </p:spTree>
    <p:extLst>
      <p:ext uri="{BB962C8B-B14F-4D97-AF65-F5344CB8AC3E}">
        <p14:creationId xmlns:p14="http://schemas.microsoft.com/office/powerpoint/2010/main" val="2417269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laceHolder 1"/>
          <p:cNvSpPr>
            <a:spLocks noGrp="1" noRot="1" noChangeAspect="1"/>
          </p:cNvSpPr>
          <p:nvPr>
            <p:ph type="sldImg"/>
          </p:nvPr>
        </p:nvSpPr>
        <p:spPr>
          <a:xfrm>
            <a:off x="215900" y="812800"/>
            <a:ext cx="7126288" cy="4008438"/>
          </a:xfrm>
          <a:prstGeom prst="rect">
            <a:avLst/>
          </a:prstGeom>
          <a:ln w="0">
            <a:noFill/>
          </a:ln>
        </p:spPr>
      </p:sp>
      <p:sp>
        <p:nvSpPr>
          <p:cNvPr id="172"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0">
              <a:lnSpc>
                <a:spcPct val="100000"/>
              </a:lnSpc>
              <a:buNone/>
              <a:tabLst>
                <a:tab pos="0" algn="l"/>
              </a:tabLst>
            </a:pPr>
            <a:r>
              <a:rPr lang="en-DK" sz="2000" b="1" strike="noStrike" spc="-1">
                <a:latin typeface="Arial"/>
              </a:rPr>
              <a:t>NOTER:</a:t>
            </a:r>
            <a:br>
              <a:rPr sz="2000"/>
            </a:br>
            <a:endParaRPr lang="en-DK" sz="2000" b="0" strike="noStrike" spc="-1">
              <a:latin typeface="Arial"/>
            </a:endParaRPr>
          </a:p>
          <a:p>
            <a:pPr marL="216000" indent="0">
              <a:lnSpc>
                <a:spcPct val="100000"/>
              </a:lnSpc>
              <a:buNone/>
              <a:tabLst>
                <a:tab pos="0" algn="l"/>
              </a:tabLst>
            </a:pPr>
            <a:r>
              <a:rPr lang="en-DK" sz="2000" b="0" strike="noStrike" spc="-1">
                <a:latin typeface="Arial"/>
              </a:rPr>
              <a:t>CO</a:t>
            </a:r>
            <a:r>
              <a:rPr lang="en-DK" sz="2000" b="0" strike="noStrike" spc="-1" baseline="-25000">
                <a:latin typeface="Arial"/>
              </a:rPr>
              <a:t>2</a:t>
            </a:r>
            <a:r>
              <a:rPr lang="en-DK" sz="2000" b="0" strike="noStrike" spc="-1">
                <a:latin typeface="Arial"/>
              </a:rPr>
              <a:t> er ét kulstofatom fo</a:t>
            </a:r>
            <a:r>
              <a:rPr lang="da-DK" sz="2000" b="0" strike="noStrike" spc="-1">
                <a:latin typeface="Arial"/>
              </a:rPr>
              <a:t>r</a:t>
            </a:r>
            <a:r>
              <a:rPr lang="en-DK" sz="2000" b="0" strike="noStrike" spc="-1">
                <a:latin typeface="Arial"/>
              </a:rPr>
              <a:t>bundet med to oxygenatomer</a:t>
            </a:r>
            <a:r>
              <a:rPr lang="da-DK" sz="2000" b="0" strike="noStrike" spc="-1">
                <a:latin typeface="Arial"/>
              </a:rPr>
              <a:t>.</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latin typeface="Arial"/>
              </a:rPr>
              <a:t>Du indånder O</a:t>
            </a:r>
            <a:r>
              <a:rPr lang="en-DK" sz="2000" b="0" strike="noStrike" spc="-1" baseline="-25000">
                <a:latin typeface="Arial"/>
              </a:rPr>
              <a:t>2</a:t>
            </a:r>
            <a:r>
              <a:rPr lang="en-DK" sz="2000" b="0" strike="noStrike" spc="-1">
                <a:latin typeface="Arial"/>
              </a:rPr>
              <a:t> (ilt), og udånder CO</a:t>
            </a:r>
            <a:r>
              <a:rPr lang="en-DK" sz="2000" b="0" strike="noStrike" spc="-1" baseline="-25000">
                <a:latin typeface="Arial"/>
              </a:rPr>
              <a:t>2</a:t>
            </a:r>
            <a:r>
              <a:rPr lang="da-DK" sz="2000" b="0" strike="noStrike" spc="-1" baseline="-25000">
                <a:latin typeface="Arial"/>
              </a:rPr>
              <a:t>.</a:t>
            </a:r>
            <a:endParaRPr lang="en-DK" sz="2000" b="0" strike="noStrike" spc="-1" baseline="-25000">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latin typeface="Arial"/>
              </a:rPr>
              <a:t>CO</a:t>
            </a:r>
            <a:r>
              <a:rPr lang="en-DK" sz="2000" b="0" strike="noStrike" spc="-1" baseline="-25000">
                <a:latin typeface="Arial"/>
              </a:rPr>
              <a:t>2</a:t>
            </a:r>
            <a:r>
              <a:rPr lang="en-DK" sz="2000" b="0" strike="noStrike" spc="-1">
                <a:latin typeface="Arial"/>
              </a:rPr>
              <a:t> er også boblerne i din sodavand</a:t>
            </a:r>
            <a:r>
              <a:rPr lang="da-DK" sz="2000" b="0" strike="noStrike" spc="-1">
                <a:latin typeface="Arial"/>
              </a:rPr>
              <a:t>.</a:t>
            </a:r>
            <a:endParaRPr lang="en-DK"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PlaceHolder 1"/>
          <p:cNvSpPr>
            <a:spLocks noGrp="1" noRot="1" noChangeAspect="1"/>
          </p:cNvSpPr>
          <p:nvPr>
            <p:ph type="sldImg"/>
          </p:nvPr>
        </p:nvSpPr>
        <p:spPr>
          <a:xfrm>
            <a:off x="215900" y="812800"/>
            <a:ext cx="7126288" cy="4008438"/>
          </a:xfrm>
          <a:prstGeom prst="rect">
            <a:avLst/>
          </a:prstGeom>
          <a:ln w="0">
            <a:noFill/>
          </a:ln>
        </p:spPr>
      </p:sp>
      <p:sp>
        <p:nvSpPr>
          <p:cNvPr id="174"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0">
              <a:lnSpc>
                <a:spcPct val="100000"/>
              </a:lnSpc>
              <a:buNone/>
              <a:tabLst>
                <a:tab pos="0" algn="l"/>
              </a:tabLst>
            </a:pPr>
            <a:r>
              <a:rPr lang="en-DK" sz="2000" b="1" strike="noStrike" spc="-1">
                <a:latin typeface="Arial"/>
              </a:rPr>
              <a:t>NOTER:</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latin typeface="Arial"/>
              </a:rPr>
              <a:t>En bil udleder ca. 130 kg CO</a:t>
            </a:r>
            <a:r>
              <a:rPr lang="en-DK" sz="2000" b="0" strike="noStrike" spc="-1" baseline="-25000">
                <a:latin typeface="Arial"/>
              </a:rPr>
              <a:t>2</a:t>
            </a:r>
            <a:r>
              <a:rPr lang="en-DK" sz="2000" b="0" strike="noStrike" spc="-1">
                <a:latin typeface="Arial"/>
              </a:rPr>
              <a:t> pr. 1.000 km</a:t>
            </a:r>
            <a:r>
              <a:rPr lang="da-DK" sz="2000" b="0" strike="noStrike" spc="-1">
                <a:latin typeface="Arial"/>
              </a:rPr>
              <a:t>.</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latin typeface="Arial"/>
              </a:rPr>
              <a:t>En flyrejse udleder ca. 225 kg. CO</a:t>
            </a:r>
            <a:r>
              <a:rPr lang="en-DK" sz="2000" b="0" strike="noStrike" spc="-1" baseline="-25000">
                <a:latin typeface="Arial"/>
              </a:rPr>
              <a:t>2</a:t>
            </a:r>
            <a:r>
              <a:rPr lang="en-DK" sz="2000" b="0" strike="noStrike" spc="-1">
                <a:latin typeface="Arial"/>
              </a:rPr>
              <a:t> pr. 1.000 km</a:t>
            </a:r>
            <a:r>
              <a:rPr lang="da-DK" sz="2000" b="0" strike="noStrike" spc="-1">
                <a:latin typeface="Arial"/>
              </a:rPr>
              <a:t>.</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latin typeface="Arial"/>
              </a:rPr>
              <a:t>Et træ absorberer 10-40 kg CO</a:t>
            </a:r>
            <a:r>
              <a:rPr lang="en-DK" sz="2000" b="0" strike="noStrike" spc="-1" baseline="-25000">
                <a:latin typeface="Arial"/>
              </a:rPr>
              <a:t>2</a:t>
            </a:r>
            <a:r>
              <a:rPr lang="en-DK" sz="2000" b="0" strike="noStrike" spc="-1">
                <a:latin typeface="Arial"/>
              </a:rPr>
              <a:t> om året</a:t>
            </a:r>
            <a:r>
              <a:rPr lang="da-DK" sz="2000" b="0" strike="noStrike" spc="-1">
                <a:latin typeface="Arial"/>
              </a:rPr>
              <a:t>.</a:t>
            </a:r>
            <a:endParaRPr lang="en-DK"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PlaceHolder 1"/>
          <p:cNvSpPr>
            <a:spLocks noGrp="1" noRot="1" noChangeAspect="1"/>
          </p:cNvSpPr>
          <p:nvPr>
            <p:ph type="sldImg"/>
          </p:nvPr>
        </p:nvSpPr>
        <p:spPr>
          <a:xfrm>
            <a:off x="215900" y="812800"/>
            <a:ext cx="7126288" cy="4008438"/>
          </a:xfrm>
          <a:prstGeom prst="rect">
            <a:avLst/>
          </a:prstGeom>
          <a:ln w="0">
            <a:noFill/>
          </a:ln>
        </p:spPr>
      </p:sp>
      <p:sp>
        <p:nvSpPr>
          <p:cNvPr id="176"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0">
              <a:lnSpc>
                <a:spcPct val="100000"/>
              </a:lnSpc>
              <a:buNone/>
              <a:tabLst>
                <a:tab pos="0" algn="l"/>
              </a:tabLst>
            </a:pPr>
            <a:r>
              <a:rPr lang="en-DK" sz="2000" b="1" strike="noStrike" spc="-1">
                <a:latin typeface="Arial"/>
              </a:rPr>
              <a:t>NOTER:</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solidFill>
                  <a:srgbClr val="000000"/>
                </a:solidFill>
                <a:latin typeface="Arial"/>
              </a:rPr>
              <a:t>CO</a:t>
            </a:r>
            <a:r>
              <a:rPr lang="da-DK" sz="2000" b="0" strike="noStrike" spc="-1" baseline="-25000">
                <a:solidFill>
                  <a:srgbClr val="000000"/>
                </a:solidFill>
                <a:latin typeface="Arial"/>
              </a:rPr>
              <a:t>2</a:t>
            </a:r>
            <a:r>
              <a:rPr lang="en-DK" sz="2000" b="0" strike="noStrike" spc="-1">
                <a:solidFill>
                  <a:srgbClr val="000000"/>
                </a:solidFill>
                <a:latin typeface="Arial"/>
              </a:rPr>
              <a:t> holder på varmen, fordi den blokerer jordens varmestråling fra at komme ud af atmosfæren. I stedet bliver varmen sendt tilbage til jorden</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solidFill>
                  <a:srgbClr val="000000"/>
                </a:solidFill>
                <a:latin typeface="Arial"/>
              </a:rPr>
              <a:t>Altså: jo tykkere et CO</a:t>
            </a:r>
            <a:r>
              <a:rPr lang="da-DK" sz="2000" b="0" strike="noStrike" spc="-1" baseline="-25000">
                <a:solidFill>
                  <a:srgbClr val="000000"/>
                </a:solidFill>
                <a:latin typeface="Arial"/>
              </a:rPr>
              <a:t>2</a:t>
            </a:r>
            <a:r>
              <a:rPr lang="en-DK" sz="2000" b="0" strike="noStrike" spc="-1">
                <a:solidFill>
                  <a:srgbClr val="000000"/>
                </a:solidFill>
                <a:latin typeface="Arial"/>
              </a:rPr>
              <a:t>-lag, desto mere varme bliver sendt tilbage til jorden.</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solidFill>
                  <a:srgbClr val="000000"/>
                </a:solidFill>
                <a:latin typeface="Arial"/>
                <a:ea typeface="PingFang SC"/>
              </a:rPr>
              <a:t>Hvis hele verdens befolkning levede som den gennemsnitlige dansker, skulle vi bruge 4,2 jordkloder for at optage CO</a:t>
            </a:r>
            <a:r>
              <a:rPr lang="en-DK" sz="2000" b="0" strike="noStrike" spc="-1" baseline="-25000">
                <a:latin typeface="Arial"/>
              </a:rPr>
              <a:t>2</a:t>
            </a:r>
            <a:r>
              <a:rPr lang="en-DK" sz="2000" b="0" strike="noStrike" spc="-1">
                <a:solidFill>
                  <a:srgbClr val="000000"/>
                </a:solidFill>
                <a:latin typeface="Arial"/>
                <a:ea typeface="PingFang SC"/>
              </a:rPr>
              <a:t>-udledningen i naturen.</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PlaceHolder 1"/>
          <p:cNvSpPr>
            <a:spLocks noGrp="1" noRot="1" noChangeAspect="1"/>
          </p:cNvSpPr>
          <p:nvPr>
            <p:ph type="sldImg"/>
          </p:nvPr>
        </p:nvSpPr>
        <p:spPr>
          <a:xfrm>
            <a:off x="215900" y="812800"/>
            <a:ext cx="7126288" cy="4008438"/>
          </a:xfrm>
          <a:prstGeom prst="rect">
            <a:avLst/>
          </a:prstGeom>
          <a:ln w="0">
            <a:noFill/>
          </a:ln>
        </p:spPr>
      </p:sp>
      <p:sp>
        <p:nvSpPr>
          <p:cNvPr id="178"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0">
              <a:lnSpc>
                <a:spcPct val="100000"/>
              </a:lnSpc>
              <a:buNone/>
              <a:tabLst>
                <a:tab pos="0" algn="l"/>
              </a:tabLst>
            </a:pPr>
            <a:r>
              <a:rPr lang="en-DK" sz="2000" b="1" strike="noStrike" spc="-1">
                <a:latin typeface="Arial"/>
              </a:rPr>
              <a:t>NOTER:</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latin typeface="Arial"/>
              </a:rPr>
              <a:t>1 ton metangas skader altså lige så meget som 28 ton CO</a:t>
            </a:r>
            <a:r>
              <a:rPr lang="en-DK" sz="2000" b="0" strike="noStrike" spc="-1" baseline="-25000">
                <a:latin typeface="Arial"/>
              </a:rPr>
              <a:t>2</a:t>
            </a: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latin typeface="Arial"/>
              </a:rPr>
              <a:t>Når der bliver talt om CO</a:t>
            </a:r>
            <a:r>
              <a:rPr lang="en-DK" sz="2000" b="0" strike="noStrike" spc="-1" baseline="-25000">
                <a:latin typeface="Arial"/>
              </a:rPr>
              <a:t>2</a:t>
            </a:r>
            <a:r>
              <a:rPr lang="en-DK" sz="2000" b="0" strike="noStrike" spc="-1">
                <a:latin typeface="Arial"/>
              </a:rPr>
              <a:t>-udledning handler det altså ofte om en masse forskellige gas-arter</a:t>
            </a:r>
            <a:r>
              <a:rPr lang="da-DK" sz="2000" b="0" strike="noStrike" spc="-1">
                <a:latin typeface="Arial"/>
                <a:ea typeface="PingFang SC"/>
              </a:rPr>
              <a:t> – derfor har man én fælles betegnelse, nemlig CO</a:t>
            </a:r>
            <a:r>
              <a:rPr lang="da-DK" sz="2000" b="0" strike="noStrike" spc="-1" baseline="-8000">
                <a:latin typeface="Arial"/>
                <a:ea typeface="PingFang SC"/>
              </a:rPr>
              <a:t>2</a:t>
            </a:r>
            <a:r>
              <a:rPr lang="da-DK" sz="2000" b="0" strike="noStrike" spc="-1">
                <a:latin typeface="Arial"/>
                <a:ea typeface="PingFang SC"/>
              </a:rPr>
              <a:t>-ækvivalenter.</a:t>
            </a:r>
            <a:endParaRPr lang="en-DK"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PlaceHolder 1"/>
          <p:cNvSpPr>
            <a:spLocks noGrp="1" noRot="1" noChangeAspect="1"/>
          </p:cNvSpPr>
          <p:nvPr>
            <p:ph type="sldImg"/>
          </p:nvPr>
        </p:nvSpPr>
        <p:spPr>
          <a:xfrm>
            <a:off x="215900" y="812800"/>
            <a:ext cx="7126288" cy="4008438"/>
          </a:xfrm>
          <a:prstGeom prst="rect">
            <a:avLst/>
          </a:prstGeom>
          <a:ln w="0">
            <a:noFill/>
          </a:ln>
        </p:spPr>
      </p:sp>
      <p:sp>
        <p:nvSpPr>
          <p:cNvPr id="180"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0">
              <a:lnSpc>
                <a:spcPct val="100000"/>
              </a:lnSpc>
              <a:buNone/>
              <a:tabLst>
                <a:tab pos="0" algn="l"/>
              </a:tabLst>
            </a:pPr>
            <a:r>
              <a:rPr lang="en-DK" sz="2000" b="1" strike="noStrike" spc="-1">
                <a:latin typeface="Arial"/>
              </a:rPr>
              <a:t>NOTER:</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latin typeface="Arial"/>
              </a:rPr>
              <a:t>Råvarevalg er den vigtigste faktor i dit CO</a:t>
            </a:r>
            <a:r>
              <a:rPr lang="en-DK" sz="2000" b="0" strike="noStrike" spc="-1" baseline="-25000">
                <a:latin typeface="Arial"/>
              </a:rPr>
              <a:t>2</a:t>
            </a:r>
            <a:r>
              <a:rPr lang="en-DK" sz="2000" b="0" strike="noStrike" spc="-1">
                <a:latin typeface="Arial"/>
              </a:rPr>
              <a:t>-forbrug i køkkenet.</a:t>
            </a: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latin typeface="Arial"/>
              </a:rPr>
              <a:t>Der er enormt mange parametre, som har indvirkning på CO</a:t>
            </a:r>
            <a:r>
              <a:rPr lang="en-DK" sz="2000" b="0" strike="noStrike" spc="-1" baseline="-25000">
                <a:latin typeface="Arial"/>
              </a:rPr>
              <a:t>2</a:t>
            </a:r>
            <a:r>
              <a:rPr lang="en-DK" sz="2000" b="0" strike="noStrike" spc="-1">
                <a:latin typeface="Arial"/>
              </a:rPr>
              <a:t>-forbruget. Fx tilberedningsmetoder</a:t>
            </a:r>
            <a:r>
              <a:rPr lang="da-DK" sz="2000" b="0" strike="noStrike" spc="-1">
                <a:latin typeface="Arial"/>
              </a:rPr>
              <a:t> og forarbejdning</a:t>
            </a:r>
            <a:r>
              <a:rPr lang="en-DK" sz="2000" b="0" strike="noStrike" spc="-1">
                <a:latin typeface="Arial"/>
              </a:rPr>
              <a:t>.</a:t>
            </a: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latin typeface="Arial"/>
              </a:rPr>
              <a:t>At passe på redskaber og udstyr er også en måde at nedsætte sig CO</a:t>
            </a:r>
            <a:r>
              <a:rPr lang="en-DK" sz="2000" b="0" strike="noStrike" spc="-1" baseline="-25000">
                <a:latin typeface="Arial"/>
              </a:rPr>
              <a:t>2</a:t>
            </a:r>
            <a:r>
              <a:rPr lang="en-DK" sz="2000" b="0" strike="noStrike" spc="-1">
                <a:latin typeface="Arial"/>
              </a:rPr>
              <a:t>-forbrug på i køkkenet.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PlaceHolder 1"/>
          <p:cNvSpPr>
            <a:spLocks noGrp="1" noRot="1" noChangeAspect="1"/>
          </p:cNvSpPr>
          <p:nvPr>
            <p:ph type="sldImg"/>
          </p:nvPr>
        </p:nvSpPr>
        <p:spPr>
          <a:xfrm>
            <a:off x="215900" y="812800"/>
            <a:ext cx="7126288" cy="4008438"/>
          </a:xfrm>
          <a:prstGeom prst="rect">
            <a:avLst/>
          </a:prstGeom>
          <a:ln w="0">
            <a:noFill/>
          </a:ln>
        </p:spPr>
      </p:sp>
      <p:sp>
        <p:nvSpPr>
          <p:cNvPr id="182"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0">
              <a:lnSpc>
                <a:spcPct val="100000"/>
              </a:lnSpc>
              <a:buNone/>
              <a:tabLst>
                <a:tab pos="0" algn="l"/>
              </a:tabLst>
            </a:pPr>
            <a:r>
              <a:rPr lang="en-DK" sz="2000" b="1" strike="noStrike" spc="-1">
                <a:latin typeface="Arial"/>
              </a:rPr>
              <a:t>NOTER:</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latin typeface="Arial"/>
              </a:rPr>
              <a:t>I 2022 kunne vind- og solenergi dække 53,3%</a:t>
            </a:r>
            <a:br>
              <a:rPr sz="2000"/>
            </a:br>
            <a:r>
              <a:rPr lang="en-DK" sz="2000" b="0" strike="noStrike" spc="-1">
                <a:latin typeface="Arial"/>
              </a:rPr>
              <a:t>af Danmarks elforbrug.</a:t>
            </a:r>
            <a:br>
              <a:rPr sz="2000"/>
            </a:br>
            <a:r>
              <a:rPr lang="en-DK" sz="2000" b="0" strike="noStrike" spc="-1">
                <a:latin typeface="Arial"/>
              </a:rPr>
              <a:t>(Kilde: https://greenpowerdenmark.dk/nyheder/groen-energi-saetter-rekord-foerste-halvdel-2022)</a:t>
            </a: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latin typeface="Arial"/>
              </a:rPr>
              <a:t>Energi fra kul udgør 17% af danskernes elforbrug.</a:t>
            </a:r>
            <a:br>
              <a:rPr lang="da-DK" sz="2000" b="0" strike="noStrike" spc="-1">
                <a:latin typeface="Arial"/>
              </a:rPr>
            </a:br>
            <a:r>
              <a:rPr lang="da-DK" sz="2000" b="0" strike="noStrike" spc="-1">
                <a:latin typeface="Arial"/>
              </a:rPr>
              <a:t>(Kilde: </a:t>
            </a:r>
            <a:r>
              <a:rPr lang="da-DK" sz="2000" b="0" strike="noStrike" spc="-1" err="1">
                <a:latin typeface="Arial"/>
              </a:rPr>
              <a:t>https</a:t>
            </a:r>
            <a:r>
              <a:rPr lang="da-DK" sz="2000" b="0" strike="noStrike" spc="-1">
                <a:latin typeface="Arial"/>
              </a:rPr>
              <a:t>://</a:t>
            </a:r>
            <a:r>
              <a:rPr lang="da-DK" sz="2000" b="0" strike="noStrike" spc="-1" err="1">
                <a:latin typeface="Arial"/>
              </a:rPr>
              <a:t>kefm.dk</a:t>
            </a:r>
            <a:r>
              <a:rPr lang="da-DK" sz="2000" b="0" strike="noStrike" spc="-1">
                <a:latin typeface="Arial"/>
              </a:rPr>
              <a:t>/klima-for-skoleelever/klima-og-energi)</a:t>
            </a:r>
            <a:endParaRPr lang="en-DK"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PlaceHolder 1"/>
          <p:cNvSpPr>
            <a:spLocks noGrp="1" noRot="1" noChangeAspect="1"/>
          </p:cNvSpPr>
          <p:nvPr>
            <p:ph type="sldImg"/>
          </p:nvPr>
        </p:nvSpPr>
        <p:spPr>
          <a:xfrm>
            <a:off x="215900" y="812800"/>
            <a:ext cx="7126288" cy="4008438"/>
          </a:xfrm>
          <a:prstGeom prst="rect">
            <a:avLst/>
          </a:prstGeom>
          <a:ln w="0">
            <a:noFill/>
          </a:ln>
        </p:spPr>
      </p:sp>
      <p:sp>
        <p:nvSpPr>
          <p:cNvPr id="184"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0">
              <a:lnSpc>
                <a:spcPct val="100000"/>
              </a:lnSpc>
              <a:buNone/>
              <a:tabLst>
                <a:tab pos="0" algn="l"/>
              </a:tabLst>
            </a:pPr>
            <a:r>
              <a:rPr lang="en-DK" sz="2000" b="1" strike="noStrike" spc="-1">
                <a:latin typeface="Arial"/>
              </a:rPr>
              <a:t>NOTER:</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latin typeface="Arial"/>
              </a:rPr>
              <a:t>Induktionsblus på 0,5 kW vil varme langsommere end et induktionsblus på 5 kW.</a:t>
            </a: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latin typeface="Arial"/>
              </a:rPr>
              <a:t>Du kan se fjernsyn i cirka 7 timer eller køre 6 kilometer i en elbil på 1 kWh.</a:t>
            </a: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latin typeface="Arial"/>
              </a:rPr>
              <a:t>Hvad tror du, at 1 kWh koster</a:t>
            </a:r>
            <a:r>
              <a:rPr lang="da-DK" sz="2000" b="0" strike="noStrike" spc="-1">
                <a:latin typeface="Arial"/>
              </a:rPr>
              <a:t> her på HRS? Svar: I gennemsnit ca. </a:t>
            </a:r>
            <a:r>
              <a:rPr lang="da-DK" sz="3200" b="0" i="0" u="none" strike="noStrike">
                <a:solidFill>
                  <a:srgbClr val="000000"/>
                </a:solidFill>
                <a:effectLst/>
                <a:latin typeface="Calibri" panose="020F0502020204030204" pitchFamily="34" charset="0"/>
              </a:rPr>
              <a:t>Pris inkl. Afgifter ca. 2,25 kr. pr. KWh</a:t>
            </a:r>
            <a:endParaRPr lang="da-DK" sz="3200">
              <a:effectLst/>
              <a:latin typeface="Helvetica" pitchFamily="2" charset="0"/>
            </a:endParaRPr>
          </a:p>
          <a:p>
            <a:pPr marL="216000" indent="0">
              <a:lnSpc>
                <a:spcPct val="100000"/>
              </a:lnSpc>
              <a:buNone/>
              <a:tabLst>
                <a:tab pos="0" algn="l"/>
              </a:tabLst>
            </a:pPr>
            <a:endParaRPr lang="en-DK"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laceHolder 1"/>
          <p:cNvSpPr>
            <a:spLocks noGrp="1" noRot="1" noChangeAspect="1"/>
          </p:cNvSpPr>
          <p:nvPr>
            <p:ph type="sldImg"/>
          </p:nvPr>
        </p:nvSpPr>
        <p:spPr>
          <a:xfrm>
            <a:off x="215900" y="812800"/>
            <a:ext cx="7126288" cy="4008438"/>
          </a:xfrm>
          <a:prstGeom prst="rect">
            <a:avLst/>
          </a:prstGeom>
          <a:ln w="0">
            <a:noFill/>
          </a:ln>
        </p:spPr>
      </p:sp>
      <p:sp>
        <p:nvSpPr>
          <p:cNvPr id="186"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0">
              <a:lnSpc>
                <a:spcPct val="100000"/>
              </a:lnSpc>
              <a:buNone/>
              <a:tabLst>
                <a:tab pos="0" algn="l"/>
              </a:tabLst>
            </a:pPr>
            <a:r>
              <a:rPr lang="en-DK" sz="2000" b="1" strike="noStrike" spc="-1">
                <a:latin typeface="Arial"/>
              </a:rPr>
              <a:t>NOTER:</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da-DK" sz="2000" b="0" strike="noStrike" spc="-1">
                <a:solidFill>
                  <a:srgbClr val="000000"/>
                </a:solidFill>
                <a:latin typeface="Arial"/>
              </a:rPr>
              <a:t>Kilde: </a:t>
            </a:r>
            <a:r>
              <a:rPr lang="da-DK" sz="2000" b="0" strike="noStrike" spc="-1" err="1">
                <a:solidFill>
                  <a:srgbClr val="000000"/>
                </a:solidFill>
                <a:latin typeface="Arial"/>
              </a:rPr>
              <a:t>https</a:t>
            </a:r>
            <a:r>
              <a:rPr lang="da-DK" sz="2000" b="0" strike="noStrike" spc="-1">
                <a:solidFill>
                  <a:srgbClr val="000000"/>
                </a:solidFill>
                <a:latin typeface="Arial"/>
              </a:rPr>
              <a:t>://</a:t>
            </a:r>
            <a:r>
              <a:rPr lang="da-DK" sz="2000" b="0" strike="noStrike" spc="-1" err="1">
                <a:solidFill>
                  <a:srgbClr val="000000"/>
                </a:solidFill>
                <a:latin typeface="Arial"/>
              </a:rPr>
              <a:t>www.watercalculator.org</a:t>
            </a:r>
            <a:r>
              <a:rPr lang="da-DK" sz="2000" b="0" strike="noStrike" spc="-1">
                <a:solidFill>
                  <a:srgbClr val="000000"/>
                </a:solidFill>
                <a:latin typeface="Arial"/>
              </a:rPr>
              <a:t>/</a:t>
            </a:r>
            <a:r>
              <a:rPr lang="da-DK" sz="2000" b="0" strike="noStrike" spc="-1" err="1">
                <a:solidFill>
                  <a:srgbClr val="000000"/>
                </a:solidFill>
                <a:latin typeface="Arial"/>
              </a:rPr>
              <a:t>footprint</a:t>
            </a:r>
            <a:r>
              <a:rPr lang="da-DK" sz="2000" b="0" strike="noStrike" spc="-1">
                <a:solidFill>
                  <a:srgbClr val="000000"/>
                </a:solidFill>
                <a:latin typeface="Arial"/>
              </a:rPr>
              <a:t>/the-</a:t>
            </a:r>
            <a:r>
              <a:rPr lang="da-DK" sz="2000" b="0" strike="noStrike" spc="-1" err="1">
                <a:solidFill>
                  <a:srgbClr val="000000"/>
                </a:solidFill>
                <a:latin typeface="Arial"/>
              </a:rPr>
              <a:t>hidden</a:t>
            </a:r>
            <a:r>
              <a:rPr lang="da-DK" sz="2000" b="0" strike="noStrike" spc="-1">
                <a:solidFill>
                  <a:srgbClr val="000000"/>
                </a:solidFill>
                <a:latin typeface="Arial"/>
              </a:rPr>
              <a:t>-</a:t>
            </a:r>
            <a:r>
              <a:rPr lang="da-DK" sz="2000" b="0" strike="noStrike" spc="-1" err="1">
                <a:solidFill>
                  <a:srgbClr val="000000"/>
                </a:solidFill>
                <a:latin typeface="Arial"/>
              </a:rPr>
              <a:t>water</a:t>
            </a:r>
            <a:r>
              <a:rPr lang="da-DK" sz="2000" b="0" strike="noStrike" spc="-1">
                <a:solidFill>
                  <a:srgbClr val="000000"/>
                </a:solidFill>
                <a:latin typeface="Arial"/>
              </a:rPr>
              <a:t>-in-</a:t>
            </a:r>
            <a:r>
              <a:rPr lang="da-DK" sz="2000" b="0" strike="noStrike" spc="-1" err="1">
                <a:solidFill>
                  <a:srgbClr val="000000"/>
                </a:solidFill>
                <a:latin typeface="Arial"/>
              </a:rPr>
              <a:t>everyday</a:t>
            </a:r>
            <a:r>
              <a:rPr lang="da-DK" sz="2000" b="0" strike="noStrike" spc="-1">
                <a:solidFill>
                  <a:srgbClr val="000000"/>
                </a:solidFill>
                <a:latin typeface="Arial"/>
              </a:rPr>
              <a:t>-products/</a:t>
            </a:r>
          </a:p>
          <a:p>
            <a:pPr marL="216000" indent="0">
              <a:lnSpc>
                <a:spcPct val="100000"/>
              </a:lnSpc>
              <a:buNone/>
              <a:tabLst>
                <a:tab pos="0" algn="l"/>
              </a:tabLst>
            </a:pPr>
            <a:endParaRPr lang="da-DK" sz="2000" b="0" strike="noStrike" spc="-1">
              <a:solidFill>
                <a:srgbClr val="000000"/>
              </a:solidFill>
              <a:latin typeface="Arial"/>
            </a:endParaRPr>
          </a:p>
          <a:p>
            <a:pPr marL="216000" indent="0">
              <a:lnSpc>
                <a:spcPct val="100000"/>
              </a:lnSpc>
              <a:buNone/>
              <a:tabLst>
                <a:tab pos="0" algn="l"/>
              </a:tabLst>
            </a:pPr>
            <a:r>
              <a:rPr lang="en-DK" sz="2000" b="0" strike="noStrike" spc="-1">
                <a:solidFill>
                  <a:srgbClr val="000000"/>
                </a:solidFill>
                <a:latin typeface="Arial"/>
              </a:rPr>
              <a:t>Din kop morgenkaffe har brugt 140 liter vand til dyrkning, produktion, pakning og transport</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solidFill>
                  <a:srgbClr val="000000"/>
                </a:solidFill>
                <a:latin typeface="Arial"/>
              </a:rPr>
              <a:t>En liter mælk kræver 1.000 liter vand</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solidFill>
                  <a:srgbClr val="000000"/>
                </a:solidFill>
                <a:latin typeface="Arial"/>
              </a:rPr>
              <a:t>Metoden “Virtuelt vand” er lavet af John Anthony Allan </a:t>
            </a:r>
            <a:br>
              <a:rPr sz="2000"/>
            </a:br>
            <a:r>
              <a:rPr lang="en-DK" sz="2000" b="0" strike="noStrike" spc="-1">
                <a:solidFill>
                  <a:srgbClr val="000000"/>
                </a:solidFill>
                <a:latin typeface="Arial"/>
              </a:rPr>
              <a:t>(</a:t>
            </a:r>
            <a:r>
              <a:rPr lang="en-DK" sz="2000" b="0" u="sng" strike="noStrike" spc="-1">
                <a:solidFill>
                  <a:srgbClr val="000000"/>
                </a:solidFill>
                <a:uFillTx/>
                <a:latin typeface="Arial"/>
                <a:hlinkClick r:id="rId3"/>
              </a:rPr>
              <a:t>https://en.wikipedia.org/wiki/Virtual_water</a:t>
            </a:r>
            <a:r>
              <a:rPr lang="en-DK" sz="2000" b="0" strike="noStrike" spc="-1">
                <a:solidFill>
                  <a:srgbClr val="000000"/>
                </a:solidFill>
                <a:latin typeface="Arial"/>
              </a:rPr>
              <a:t>)</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lnSpc>
                <a:spcPct val="100000"/>
              </a:lnSpc>
              <a:buNone/>
              <a:tabLst>
                <a:tab pos="0" algn="l"/>
              </a:tabLst>
            </a:pPr>
            <a:r>
              <a:rPr lang="en-DK" sz="2000" b="0" strike="noStrike" spc="-1">
                <a:solidFill>
                  <a:srgbClr val="000000"/>
                </a:solidFill>
                <a:latin typeface="Arial"/>
              </a:rPr>
              <a:t>Du kan også læse om Arjen Hoekstras måde at måle vand-fodaftryk på </a:t>
            </a:r>
            <a:br>
              <a:rPr sz="2000"/>
            </a:br>
            <a:r>
              <a:rPr lang="en-DK" sz="2000" b="0" strike="noStrike" spc="-1">
                <a:solidFill>
                  <a:srgbClr val="000000"/>
                </a:solidFill>
                <a:latin typeface="Arial"/>
              </a:rPr>
              <a:t>(</a:t>
            </a:r>
            <a:r>
              <a:rPr lang="en-DK" sz="2000" b="0" u="sng" strike="noStrike" spc="-1">
                <a:solidFill>
                  <a:srgbClr val="000000"/>
                </a:solidFill>
                <a:uFillTx/>
                <a:latin typeface="Arial"/>
                <a:hlinkClick r:id="rId4"/>
              </a:rPr>
              <a:t>https://en.wikipedia.org/wiki/Water_footprint</a:t>
            </a:r>
            <a:r>
              <a:rPr lang="en-DK" sz="2000" b="0" strike="noStrike" spc="-1">
                <a:solidFill>
                  <a:srgbClr val="000000"/>
                </a:solidFill>
                <a:latin typeface="Arial"/>
              </a:rPr>
              <a:t>)</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215900" y="812800"/>
            <a:ext cx="7126288" cy="4008438"/>
          </a:xfrm>
          <a:prstGeom prst="rect">
            <a:avLst/>
          </a:prstGeom>
          <a:ln w="0">
            <a:noFill/>
          </a:ln>
        </p:spPr>
      </p:sp>
      <p:sp>
        <p:nvSpPr>
          <p:cNvPr id="188"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0">
              <a:lnSpc>
                <a:spcPct val="100000"/>
              </a:lnSpc>
              <a:buNone/>
              <a:tabLst>
                <a:tab pos="0" algn="l"/>
              </a:tabLst>
            </a:pPr>
            <a:r>
              <a:rPr lang="en-DK" sz="2000" b="1" strike="noStrike" spc="-1">
                <a:latin typeface="Arial"/>
              </a:rPr>
              <a:t>NOTER:</a:t>
            </a:r>
            <a:endParaRPr lang="en-DK"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Kilde: </a:t>
            </a:r>
            <a:r>
              <a:rPr lang="da-DK" err="1"/>
              <a:t>https</a:t>
            </a:r>
            <a:r>
              <a:rPr lang="da-DK"/>
              <a:t>://</a:t>
            </a:r>
            <a:r>
              <a:rPr lang="da-DK" err="1"/>
              <a:t>www.overshootday.org</a:t>
            </a:r>
            <a:r>
              <a:rPr lang="da-DK"/>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effectLst/>
              </a:rPr>
              <a:t>I 2022 gik alle jordens ressourcer i</a:t>
            </a:r>
            <a:r>
              <a:rPr lang="da-DK" sz="1200"/>
              <a:t> minus d.28 juli - resten af året var overforbrug.  </a:t>
            </a:r>
          </a:p>
          <a:p>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t>FN´s 17 Verdensmål arbejder mod en verden (inden 2030), hvor der ikke bruges flere ressourcer end jorden kan genskabe årligt. </a:t>
            </a:r>
          </a:p>
          <a:p>
            <a:endParaRPr lang="da-DK"/>
          </a:p>
          <a:p>
            <a:pPr algn="l"/>
            <a:r>
              <a:rPr lang="da-DK" b="0" i="0">
                <a:solidFill>
                  <a:srgbClr val="000000"/>
                </a:solidFill>
                <a:effectLst/>
                <a:latin typeface="Georgia" panose="02040502050405020303" pitchFamily="18" charset="0"/>
              </a:rPr>
              <a:t>Hvem laver udregningen: Den private tænketank Global </a:t>
            </a:r>
            <a:r>
              <a:rPr lang="da-DK" b="0" i="0" err="1">
                <a:solidFill>
                  <a:srgbClr val="000000"/>
                </a:solidFill>
                <a:effectLst/>
                <a:latin typeface="Georgia" panose="02040502050405020303" pitchFamily="18" charset="0"/>
              </a:rPr>
              <a:t>Footprint</a:t>
            </a:r>
            <a:r>
              <a:rPr lang="da-DK" b="0" i="0">
                <a:solidFill>
                  <a:srgbClr val="000000"/>
                </a:solidFill>
                <a:effectLst/>
                <a:latin typeface="Georgia" panose="02040502050405020303" pitchFamily="18" charset="0"/>
              </a:rPr>
              <a:t> Network udregner hvert år datoen for </a:t>
            </a:r>
            <a:r>
              <a:rPr lang="da-DK" b="0" i="0" err="1">
                <a:solidFill>
                  <a:srgbClr val="000000"/>
                </a:solidFill>
                <a:effectLst/>
                <a:latin typeface="Georgia" panose="02040502050405020303" pitchFamily="18" charset="0"/>
              </a:rPr>
              <a:t>Overshoot</a:t>
            </a:r>
            <a:r>
              <a:rPr lang="da-DK" b="0" i="0">
                <a:solidFill>
                  <a:srgbClr val="000000"/>
                </a:solidFill>
                <a:effectLst/>
                <a:latin typeface="Georgia" panose="02040502050405020303" pitchFamily="18" charset="0"/>
              </a:rPr>
              <a:t> Day i Danmark og resten af verden. Regnestykket bag modellen er kompliceret. Data stammer primært fra FN’s opgørelse over jordens ressourcer og vores forbrug.</a:t>
            </a:r>
          </a:p>
          <a:p>
            <a:pPr algn="l"/>
            <a:r>
              <a:rPr lang="da-DK" b="0" i="0">
                <a:solidFill>
                  <a:srgbClr val="000000"/>
                </a:solidFill>
                <a:effectLst/>
                <a:latin typeface="Georgia" panose="02040502050405020303" pitchFamily="18" charset="0"/>
              </a:rPr>
              <a:t>Beregningen viser, hvornår efterspørgslen på naturens ressourcer – det økologiske fodaftryk – overstiger, hvad jorden kan nå at genskabe samme år (WWF: </a:t>
            </a:r>
            <a:r>
              <a:rPr lang="da-DK" b="0" i="0" err="1">
                <a:solidFill>
                  <a:srgbClr val="000000"/>
                </a:solidFill>
                <a:effectLst/>
                <a:latin typeface="Georgia" panose="02040502050405020303" pitchFamily="18" charset="0"/>
              </a:rPr>
              <a:t>https</a:t>
            </a:r>
            <a:r>
              <a:rPr lang="da-DK" b="0" i="0">
                <a:solidFill>
                  <a:srgbClr val="000000"/>
                </a:solidFill>
                <a:effectLst/>
                <a:latin typeface="Georgia" panose="02040502050405020303" pitchFamily="18" charset="0"/>
              </a:rPr>
              <a:t>://</a:t>
            </a:r>
            <a:r>
              <a:rPr lang="da-DK" b="0" i="0" err="1">
                <a:solidFill>
                  <a:srgbClr val="000000"/>
                </a:solidFill>
                <a:effectLst/>
                <a:latin typeface="Georgia" panose="02040502050405020303" pitchFamily="18" charset="0"/>
              </a:rPr>
              <a:t>wwf.dk</a:t>
            </a:r>
            <a:r>
              <a:rPr lang="da-DK" b="0" i="0">
                <a:solidFill>
                  <a:srgbClr val="000000"/>
                </a:solidFill>
                <a:effectLst/>
                <a:latin typeface="Georgia" panose="02040502050405020303" pitchFamily="18" charset="0"/>
              </a:rPr>
              <a:t>/</a:t>
            </a:r>
            <a:r>
              <a:rPr lang="da-DK" b="0" i="0" err="1">
                <a:solidFill>
                  <a:srgbClr val="000000"/>
                </a:solidFill>
                <a:effectLst/>
                <a:latin typeface="Georgia" panose="02040502050405020303" pitchFamily="18" charset="0"/>
              </a:rPr>
              <a:t>forstaa</a:t>
            </a:r>
            <a:r>
              <a:rPr lang="da-DK" b="0" i="0">
                <a:solidFill>
                  <a:srgbClr val="000000"/>
                </a:solidFill>
                <a:effectLst/>
                <a:latin typeface="Georgia" panose="02040502050405020303" pitchFamily="18" charset="0"/>
              </a:rPr>
              <a:t>-naturkrisen/</a:t>
            </a:r>
            <a:r>
              <a:rPr lang="da-DK" b="0" i="0" err="1">
                <a:solidFill>
                  <a:srgbClr val="000000"/>
                </a:solidFill>
                <a:effectLst/>
                <a:latin typeface="Georgia" panose="02040502050405020303" pitchFamily="18" charset="0"/>
              </a:rPr>
              <a:t>overshoot-day</a:t>
            </a:r>
            <a:r>
              <a:rPr lang="da-DK" b="0" i="0">
                <a:solidFill>
                  <a:srgbClr val="000000"/>
                </a:solidFill>
                <a:effectLst/>
                <a:latin typeface="Georgia" panose="02040502050405020303" pitchFamily="18" charset="0"/>
              </a:rPr>
              <a:t>/ ) </a:t>
            </a:r>
          </a:p>
          <a:p>
            <a:endParaRPr lang="da-DK"/>
          </a:p>
        </p:txBody>
      </p:sp>
      <p:sp>
        <p:nvSpPr>
          <p:cNvPr id="4" name="Pladsholder til slidenummer 3"/>
          <p:cNvSpPr>
            <a:spLocks noGrp="1"/>
          </p:cNvSpPr>
          <p:nvPr>
            <p:ph type="sldNum" sz="quarter" idx="5"/>
          </p:nvPr>
        </p:nvSpPr>
        <p:spPr/>
        <p:txBody>
          <a:bodyPr/>
          <a:lstStyle/>
          <a:p>
            <a:fld id="{ADCCCF9A-D40D-4DF6-82E9-4DE9FC29521F}" type="slidenum">
              <a:rPr lang="da-DK" smtClean="0"/>
              <a:t>6</a:t>
            </a:fld>
            <a:endParaRPr lang="da-DK"/>
          </a:p>
        </p:txBody>
      </p:sp>
    </p:spTree>
    <p:extLst>
      <p:ext uri="{BB962C8B-B14F-4D97-AF65-F5344CB8AC3E}">
        <p14:creationId xmlns:p14="http://schemas.microsoft.com/office/powerpoint/2010/main" val="2745038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PlaceHolder 1"/>
          <p:cNvSpPr>
            <a:spLocks noGrp="1" noRot="1" noChangeAspect="1"/>
          </p:cNvSpPr>
          <p:nvPr>
            <p:ph type="sldImg"/>
          </p:nvPr>
        </p:nvSpPr>
        <p:spPr>
          <a:xfrm>
            <a:off x="215900" y="812800"/>
            <a:ext cx="7126288" cy="4008438"/>
          </a:xfrm>
          <a:prstGeom prst="rect">
            <a:avLst/>
          </a:prstGeom>
          <a:ln w="0">
            <a:noFill/>
          </a:ln>
        </p:spPr>
      </p:sp>
      <p:sp>
        <p:nvSpPr>
          <p:cNvPr id="190"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0">
              <a:lnSpc>
                <a:spcPct val="100000"/>
              </a:lnSpc>
              <a:buNone/>
              <a:tabLst>
                <a:tab pos="0" algn="l"/>
              </a:tabLst>
            </a:pPr>
            <a:r>
              <a:rPr lang="en-DK" sz="2000" b="1" strike="noStrike" spc="-1">
                <a:latin typeface="Arial"/>
              </a:rPr>
              <a:t>NOTER:</a:t>
            </a:r>
            <a:endParaRPr lang="en-DK" sz="2000" b="0" strike="noStrike" spc="-1">
              <a:latin typeface="Arial"/>
            </a:endParaRPr>
          </a:p>
          <a:p>
            <a:pPr marL="216000" indent="0">
              <a:lnSpc>
                <a:spcPct val="100000"/>
              </a:lnSpc>
              <a:buNone/>
              <a:tabLst>
                <a:tab pos="0" algn="l"/>
              </a:tabLst>
            </a:pPr>
            <a:endParaRPr lang="en-DK" sz="2000" b="0" strike="noStrike" spc="-1">
              <a:latin typeface="Arial"/>
            </a:endParaRPr>
          </a:p>
          <a:p>
            <a:pPr marL="216000" indent="0">
              <a:buNone/>
            </a:pPr>
            <a:r>
              <a:rPr lang="en-DK" sz="2000" b="0" strike="noStrike" spc="-1">
                <a:solidFill>
                  <a:srgbClr val="000000"/>
                </a:solidFill>
                <a:latin typeface="Arial"/>
              </a:rPr>
              <a:t>At skære ned på animalske produkter er den nemmeste måde at spare (virtuelt) vand på.</a:t>
            </a:r>
            <a:endParaRPr lang="en-DK" sz="2000" b="0" strike="noStrike" spc="-1">
              <a:latin typeface="Arial"/>
            </a:endParaRPr>
          </a:p>
          <a:p>
            <a:pPr marL="216000" indent="0">
              <a:buNone/>
            </a:pPr>
            <a:endParaRPr lang="en-DK" sz="2000" b="0" strike="noStrike" spc="-1">
              <a:latin typeface="Arial"/>
            </a:endParaRPr>
          </a:p>
          <a:p>
            <a:pPr marL="216000" indent="0">
              <a:buNone/>
            </a:pPr>
            <a:r>
              <a:rPr lang="en-DK" sz="2000" b="0" strike="noStrike" spc="-1">
                <a:solidFill>
                  <a:srgbClr val="000000"/>
                </a:solidFill>
                <a:latin typeface="Arial"/>
              </a:rPr>
              <a:t>Tænk generelt over dit vandforbrug, når du er i køkkenet (og derhjemme, sådan set). Du vil hurtigt opdage, at du kan spare på vandet i mange henseender.</a:t>
            </a:r>
            <a:endParaRPr lang="en-DK" sz="2000" b="0" strike="noStrike" spc="-1">
              <a:latin typeface="Arial"/>
            </a:endParaRPr>
          </a:p>
          <a:p>
            <a:pPr marL="216000" indent="0">
              <a:buNone/>
            </a:pPr>
            <a:endParaRPr lang="en-DK" sz="2000" b="0" strike="noStrike" spc="-1">
              <a:latin typeface="Arial"/>
            </a:endParaRPr>
          </a:p>
          <a:p>
            <a:pPr marL="216000" indent="0">
              <a:buNone/>
            </a:pPr>
            <a:r>
              <a:rPr lang="en-DK" sz="2000" b="0" strike="noStrike" spc="-1">
                <a:solidFill>
                  <a:srgbClr val="000000"/>
                </a:solidFill>
                <a:latin typeface="Arial"/>
              </a:rPr>
              <a:t>Mindsk brugen af udstyr, som skal vaskes op.</a:t>
            </a:r>
            <a:endParaRPr lang="en-DK" sz="2000" b="0" strike="noStrike" spc="-1">
              <a:latin typeface="Arial"/>
            </a:endParaRPr>
          </a:p>
          <a:p>
            <a:pPr marL="216000" indent="0">
              <a:buNone/>
            </a:pPr>
            <a:endParaRPr lang="en-DK" sz="2000" b="0" strike="noStrike" spc="-1">
              <a:latin typeface="Arial"/>
            </a:endParaRPr>
          </a:p>
          <a:p>
            <a:pPr marL="216000" indent="0">
              <a:buNone/>
            </a:pPr>
            <a:r>
              <a:rPr lang="en-DK" sz="2000" b="0" strike="noStrike" spc="-1">
                <a:solidFill>
                  <a:srgbClr val="000000"/>
                </a:solidFill>
                <a:latin typeface="Arial"/>
              </a:rPr>
              <a:t>Sørg for opvaskeren er ren og afkalket.</a:t>
            </a:r>
            <a:endParaRPr lang="en-DK"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hlinkClick r:id="rId3"/>
              </a:rPr>
              <a:t>Kilde</a:t>
            </a:r>
          </a:p>
          <a:p>
            <a:r>
              <a:rPr lang="en-US">
                <a:hlinkClick r:id="rId3"/>
              </a:rPr>
              <a:t>https://www.2030-panelet.dk/wp-content/uploads/2023/01/Status2022.pdf</a:t>
            </a:r>
            <a:r>
              <a:rPr lang="en-US"/>
              <a:t> side 63 </a:t>
            </a:r>
            <a:r>
              <a:rPr lang="en-US" err="1"/>
              <a:t>figur</a:t>
            </a:r>
            <a:r>
              <a:rPr lang="en-US"/>
              <a:t> </a:t>
            </a:r>
            <a:r>
              <a:rPr lang="en-US" err="1"/>
              <a:t>og</a:t>
            </a:r>
            <a:r>
              <a:rPr lang="en-US"/>
              <a:t> </a:t>
            </a:r>
            <a:r>
              <a:rPr lang="en-US" err="1"/>
              <a:t>tabel</a:t>
            </a:r>
            <a:r>
              <a:rPr lang="en-US"/>
              <a:t> 12.2.3 </a:t>
            </a:r>
          </a:p>
          <a:p>
            <a:endParaRPr lang="en-US"/>
          </a:p>
          <a:p>
            <a:r>
              <a:rPr lang="en-US"/>
              <a:t>WWF: https://</a:t>
            </a:r>
            <a:r>
              <a:rPr lang="en-US" err="1"/>
              <a:t>wwf.dk</a:t>
            </a:r>
            <a:r>
              <a:rPr lang="en-US"/>
              <a:t>/</a:t>
            </a:r>
            <a:r>
              <a:rPr lang="en-US" err="1"/>
              <a:t>forstaa-naturkrisen</a:t>
            </a:r>
            <a:r>
              <a:rPr lang="en-US"/>
              <a:t>/overshoot-day/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err="1"/>
              <a:t>Overshoot</a:t>
            </a:r>
            <a:r>
              <a:rPr lang="da-DK" sz="1200"/>
              <a:t> Day kan bruges som pejlemærke </a:t>
            </a:r>
            <a:r>
              <a:rPr lang="da-DK" sz="1200">
                <a:ea typeface="+mn-lt"/>
                <a:cs typeface="+mn-lt"/>
              </a:rPr>
              <a:t>for ressourceforbrugets påvirkningen af den bæredygtige udnyttelse af naturen. Så længe der findes en </a:t>
            </a:r>
            <a:r>
              <a:rPr lang="da-DK" sz="1200" err="1">
                <a:ea typeface="+mn-lt"/>
                <a:cs typeface="+mn-lt"/>
              </a:rPr>
              <a:t>overshoot</a:t>
            </a:r>
            <a:r>
              <a:rPr lang="da-DK" sz="1200">
                <a:ea typeface="+mn-lt"/>
                <a:cs typeface="+mn-lt"/>
              </a:rPr>
              <a:t> </a:t>
            </a:r>
            <a:r>
              <a:rPr lang="da-DK" sz="1200" err="1">
                <a:ea typeface="+mn-lt"/>
                <a:cs typeface="+mn-lt"/>
              </a:rPr>
              <a:t>day</a:t>
            </a:r>
            <a:r>
              <a:rPr lang="da-DK" sz="1200">
                <a:ea typeface="+mn-lt"/>
                <a:cs typeface="+mn-lt"/>
              </a:rPr>
              <a:t>, forbruges der flere ressourcer end jorden kan genskabe og forbruget er derfor ikke bæredygtigt. </a:t>
            </a:r>
          </a:p>
          <a:p>
            <a:endParaRPr lang="da-DK"/>
          </a:p>
        </p:txBody>
      </p:sp>
      <p:sp>
        <p:nvSpPr>
          <p:cNvPr id="4" name="Pladsholder til slidenummer 3"/>
          <p:cNvSpPr>
            <a:spLocks noGrp="1"/>
          </p:cNvSpPr>
          <p:nvPr>
            <p:ph type="sldNum" sz="quarter" idx="5"/>
          </p:nvPr>
        </p:nvSpPr>
        <p:spPr/>
        <p:txBody>
          <a:bodyPr/>
          <a:lstStyle/>
          <a:p>
            <a:fld id="{ADCCCF9A-D40D-4DF6-82E9-4DE9FC29521F}" type="slidenum">
              <a:rPr lang="da-DK" smtClean="0"/>
              <a:t>7</a:t>
            </a:fld>
            <a:endParaRPr lang="da-DK"/>
          </a:p>
        </p:txBody>
      </p:sp>
    </p:spTree>
    <p:extLst>
      <p:ext uri="{BB962C8B-B14F-4D97-AF65-F5344CB8AC3E}">
        <p14:creationId xmlns:p14="http://schemas.microsoft.com/office/powerpoint/2010/main" val="23893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err="1"/>
              <a:t>Kilde</a:t>
            </a:r>
            <a:r>
              <a:rPr lang="en-US"/>
              <a:t>: https://</a:t>
            </a:r>
            <a:r>
              <a:rPr lang="en-US" err="1"/>
              <a:t>www.verdensmaalene.dk</a:t>
            </a:r>
            <a:r>
              <a:rPr lang="en-US"/>
              <a:t>/</a:t>
            </a:r>
            <a:r>
              <a:rPr lang="en-US" err="1"/>
              <a:t>maal</a:t>
            </a:r>
            <a:r>
              <a:rPr lang="en-US"/>
              <a:t>/12</a:t>
            </a:r>
          </a:p>
          <a:p>
            <a:endParaRPr lang="en-US"/>
          </a:p>
          <a:p>
            <a:r>
              <a:rPr lang="da-DK" sz="1200" cap="none">
                <a:latin typeface="+mn-lt"/>
              </a:rPr>
              <a:t>At få data på vores ressourceforbrug i køkkendriften hjælper os med at reducere vores økologiske aftryk og drive et mere ansvarligt køkken. Derfor er verdensmål 12 centralt, da det netop fokusere på at: </a:t>
            </a:r>
          </a:p>
          <a:p>
            <a:r>
              <a:rPr lang="da-DK" sz="1200" cap="none">
                <a:latin typeface="+mn-lt"/>
              </a:rPr>
              <a:t>”</a:t>
            </a:r>
            <a:r>
              <a:rPr lang="da-DK" sz="1200" i="1" cap="none">
                <a:latin typeface="+mn-lt"/>
              </a:rPr>
              <a:t>Økonomisk vækst og bæredygtig udvikling kræver, at vi hurtigst muligt reducere vores fodaftryk på naturen ved at ændre på den måde vi producerer og forbruger vores varer og ressourcer på</a:t>
            </a:r>
            <a:r>
              <a:rPr lang="da-DK" sz="1200" cap="none">
                <a:latin typeface="+mn-lt"/>
              </a:rPr>
              <a:t>”. </a:t>
            </a:r>
            <a:endParaRPr lang="da-DK" sz="1400" b="1" cap="none">
              <a:latin typeface="IBM Plex Sans"/>
              <a:cs typeface="Calibri"/>
            </a:endParaRPr>
          </a:p>
          <a:p>
            <a:endParaRPr lang="da-DK"/>
          </a:p>
        </p:txBody>
      </p:sp>
      <p:sp>
        <p:nvSpPr>
          <p:cNvPr id="4" name="Pladsholder til slidenummer 3"/>
          <p:cNvSpPr>
            <a:spLocks noGrp="1"/>
          </p:cNvSpPr>
          <p:nvPr>
            <p:ph type="sldNum" sz="quarter" idx="5"/>
          </p:nvPr>
        </p:nvSpPr>
        <p:spPr/>
        <p:txBody>
          <a:bodyPr/>
          <a:lstStyle/>
          <a:p>
            <a:fld id="{ADCCCF9A-D40D-4DF6-82E9-4DE9FC29521F}" type="slidenum">
              <a:rPr lang="da-DK" smtClean="0"/>
              <a:t>8</a:t>
            </a:fld>
            <a:endParaRPr lang="da-DK"/>
          </a:p>
        </p:txBody>
      </p:sp>
    </p:spTree>
    <p:extLst>
      <p:ext uri="{BB962C8B-B14F-4D97-AF65-F5344CB8AC3E}">
        <p14:creationId xmlns:p14="http://schemas.microsoft.com/office/powerpoint/2010/main" val="26274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 </a:t>
            </a:r>
            <a:r>
              <a:rPr lang="en-US">
                <a:hlinkClick r:id="rId3"/>
              </a:rPr>
              <a:t>https://www.2030-panelet.dk/wp-content/uploads/2023/01/Status2022.pdf</a:t>
            </a:r>
            <a:endParaRPr lang="en-US">
              <a:cs typeface="Calibri"/>
            </a:endParaRPr>
          </a:p>
          <a:p>
            <a:r>
              <a:rPr lang="en-US">
                <a:cs typeface="Calibri"/>
              </a:rPr>
              <a:t>Side 16 </a:t>
            </a:r>
          </a:p>
          <a:p>
            <a:r>
              <a:rPr lang="en-US">
                <a:hlinkClick r:id="rId4"/>
              </a:rPr>
              <a:t>https://www.dst.dk/da/Statistik/temaer/SDG/globale-verdensmaal/12-ansvarligt-forbrug-og-produktion/delmaal-05/indikator-1</a:t>
            </a:r>
            <a:endParaRPr lang="en-US">
              <a:cs typeface="Calibri"/>
              <a:hlinkClick r:id="rId4"/>
            </a:endParaRPr>
          </a:p>
          <a:p>
            <a:endParaRPr lang="en-US">
              <a:cs typeface="Calibri"/>
            </a:endParaRPr>
          </a:p>
          <a:p>
            <a:r>
              <a:rPr lang="da-DK" sz="1200">
                <a:ea typeface="+mn-lt"/>
                <a:cs typeface="+mn-lt"/>
              </a:rPr>
              <a:t>At skabe og udvikle bæredygtig forbrug og produktion, er en forudsætning for at håndtere globale kriser som klimaforandringerne. Hertil er genanvendelse af ressourcer en væsentlig faktor for at kunne opretholde levestandarden. </a:t>
            </a:r>
            <a:endParaRPr lang="en-US">
              <a:cs typeface="Calibri"/>
            </a:endParaRPr>
          </a:p>
        </p:txBody>
      </p:sp>
      <p:sp>
        <p:nvSpPr>
          <p:cNvPr id="4" name="Pladsholder til slidenummer 3"/>
          <p:cNvSpPr>
            <a:spLocks noGrp="1"/>
          </p:cNvSpPr>
          <p:nvPr>
            <p:ph type="sldNum" sz="quarter" idx="5"/>
          </p:nvPr>
        </p:nvSpPr>
        <p:spPr/>
        <p:txBody>
          <a:bodyPr/>
          <a:lstStyle/>
          <a:p>
            <a:fld id="{ADCCCF9A-D40D-4DF6-82E9-4DE9FC29521F}" type="slidenum">
              <a:rPr lang="da-DK" smtClean="0"/>
              <a:t>9</a:t>
            </a:fld>
            <a:endParaRPr lang="da-DK"/>
          </a:p>
        </p:txBody>
      </p:sp>
    </p:spTree>
    <p:extLst>
      <p:ext uri="{BB962C8B-B14F-4D97-AF65-F5344CB8AC3E}">
        <p14:creationId xmlns:p14="http://schemas.microsoft.com/office/powerpoint/2010/main" val="3339290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hlinkClick r:id="rId3"/>
              </a:rPr>
              <a:t>https://www.2030-panelet.dk/wp-content/uploads/2023/01/Status2022.pdf</a:t>
            </a:r>
            <a:r>
              <a:rPr lang="en-US"/>
              <a:t> side 68 </a:t>
            </a:r>
          </a:p>
          <a:p>
            <a:endParaRPr lang="en-US"/>
          </a:p>
          <a:p>
            <a:r>
              <a:rPr lang="da-DK">
                <a:cs typeface="Arial"/>
              </a:rPr>
              <a:t>Ved at genanvende vil man i de fleste tilfælde spare store mængder CO2, da man ikke skal producere nye vare fra ny.</a:t>
            </a:r>
          </a:p>
          <a:p>
            <a:pPr marL="285750" indent="-285750">
              <a:buFont typeface="Courier New"/>
              <a:buChar char="o"/>
            </a:pPr>
            <a:endParaRPr lang="da-DK">
              <a:cs typeface="Arial"/>
            </a:endParaRPr>
          </a:p>
          <a:p>
            <a:endParaRPr lang="da-DK"/>
          </a:p>
        </p:txBody>
      </p:sp>
      <p:sp>
        <p:nvSpPr>
          <p:cNvPr id="4" name="Pladsholder til slidenummer 3"/>
          <p:cNvSpPr>
            <a:spLocks noGrp="1"/>
          </p:cNvSpPr>
          <p:nvPr>
            <p:ph type="sldNum" sz="quarter" idx="5"/>
          </p:nvPr>
        </p:nvSpPr>
        <p:spPr/>
        <p:txBody>
          <a:bodyPr/>
          <a:lstStyle/>
          <a:p>
            <a:fld id="{ADCCCF9A-D40D-4DF6-82E9-4DE9FC29521F}" type="slidenum">
              <a:rPr lang="da-DK" smtClean="0"/>
              <a:t>10</a:t>
            </a:fld>
            <a:endParaRPr lang="da-DK"/>
          </a:p>
        </p:txBody>
      </p:sp>
    </p:spTree>
    <p:extLst>
      <p:ext uri="{BB962C8B-B14F-4D97-AF65-F5344CB8AC3E}">
        <p14:creationId xmlns:p14="http://schemas.microsoft.com/office/powerpoint/2010/main" val="1439301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err="1">
                <a:cs typeface="Calibri"/>
              </a:rPr>
              <a:t>Energiforbrug</a:t>
            </a:r>
            <a:r>
              <a:rPr lang="en-US">
                <a:cs typeface="Calibri"/>
              </a:rPr>
              <a:t> </a:t>
            </a:r>
            <a:r>
              <a:rPr lang="en-US" err="1">
                <a:cs typeface="Calibri"/>
              </a:rPr>
              <a:t>graf</a:t>
            </a:r>
            <a:r>
              <a:rPr lang="en-US">
                <a:cs typeface="Calibri"/>
              </a:rPr>
              <a:t> side 20 </a:t>
            </a:r>
          </a:p>
          <a:p>
            <a:r>
              <a:rPr lang="en-US" err="1">
                <a:cs typeface="Calibri"/>
              </a:rPr>
              <a:t>Endeligt</a:t>
            </a:r>
            <a:r>
              <a:rPr lang="en-US">
                <a:cs typeface="Calibri"/>
              </a:rPr>
              <a:t> </a:t>
            </a:r>
            <a:r>
              <a:rPr lang="en-US" err="1">
                <a:cs typeface="Calibri"/>
              </a:rPr>
              <a:t>energiforbrug</a:t>
            </a:r>
            <a:r>
              <a:rPr lang="en-US">
                <a:cs typeface="Calibri"/>
              </a:rPr>
              <a:t> </a:t>
            </a:r>
            <a:r>
              <a:rPr lang="en-US" err="1">
                <a:cs typeface="Calibri"/>
              </a:rPr>
              <a:t>fordelt</a:t>
            </a:r>
            <a:r>
              <a:rPr lang="en-US">
                <a:cs typeface="Calibri"/>
              </a:rPr>
              <a:t> </a:t>
            </a:r>
            <a:r>
              <a:rPr lang="en-US" err="1">
                <a:cs typeface="Calibri"/>
              </a:rPr>
              <a:t>på</a:t>
            </a:r>
            <a:r>
              <a:rPr lang="en-US">
                <a:cs typeface="Calibri"/>
              </a:rPr>
              <a:t> </a:t>
            </a:r>
            <a:r>
              <a:rPr lang="en-US" err="1">
                <a:cs typeface="Calibri"/>
              </a:rPr>
              <a:t>energivare</a:t>
            </a:r>
            <a:r>
              <a:rPr lang="en-US">
                <a:cs typeface="Calibri"/>
              </a:rPr>
              <a:t> side 21 </a:t>
            </a:r>
          </a:p>
          <a:p>
            <a:r>
              <a:rPr lang="en-US">
                <a:hlinkClick r:id="rId3"/>
              </a:rPr>
              <a:t>https://ens.dk/sites/ens.dk/files/Analyser/energistatistik_2018.pdf</a:t>
            </a:r>
            <a:r>
              <a:rPr lang="en-US"/>
              <a:t> </a:t>
            </a:r>
            <a:endParaRPr lang="en-US">
              <a:cs typeface="Calibri"/>
            </a:endParaRPr>
          </a:p>
          <a:p>
            <a:endParaRPr lang="en-US">
              <a:cs typeface="Calibri"/>
            </a:endParaRPr>
          </a:p>
        </p:txBody>
      </p:sp>
      <p:sp>
        <p:nvSpPr>
          <p:cNvPr id="4" name="Pladsholder til slidenummer 3"/>
          <p:cNvSpPr>
            <a:spLocks noGrp="1"/>
          </p:cNvSpPr>
          <p:nvPr>
            <p:ph type="sldNum" sz="quarter" idx="5"/>
          </p:nvPr>
        </p:nvSpPr>
        <p:spPr/>
        <p:txBody>
          <a:bodyPr/>
          <a:lstStyle/>
          <a:p>
            <a:fld id="{ADCCCF9A-D40D-4DF6-82E9-4DE9FC29521F}" type="slidenum">
              <a:rPr lang="da-DK" smtClean="0"/>
              <a:t>11</a:t>
            </a:fld>
            <a:endParaRPr lang="da-DK"/>
          </a:p>
        </p:txBody>
      </p:sp>
    </p:spTree>
    <p:extLst>
      <p:ext uri="{BB962C8B-B14F-4D97-AF65-F5344CB8AC3E}">
        <p14:creationId xmlns:p14="http://schemas.microsoft.com/office/powerpoint/2010/main" val="2698389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svg"/><Relationship Id="rId3" Type="http://schemas.openxmlformats.org/officeDocument/2006/relationships/image" Target="../media/image34.svg"/><Relationship Id="rId7" Type="http://schemas.openxmlformats.org/officeDocument/2006/relationships/image" Target="../media/image37.svg"/><Relationship Id="rId12"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6.png"/><Relationship Id="rId11" Type="http://schemas.openxmlformats.org/officeDocument/2006/relationships/image" Target="../media/image40.svg"/><Relationship Id="rId5" Type="http://schemas.openxmlformats.org/officeDocument/2006/relationships/image" Target="../media/image35.svg"/><Relationship Id="rId15" Type="http://schemas.openxmlformats.org/officeDocument/2006/relationships/image" Target="../media/image41.svg"/><Relationship Id="rId10" Type="http://schemas.openxmlformats.org/officeDocument/2006/relationships/image" Target="../media/image39.png"/><Relationship Id="rId4" Type="http://schemas.openxmlformats.org/officeDocument/2006/relationships/image" Target="../media/image16.png"/><Relationship Id="rId9" Type="http://schemas.openxmlformats.org/officeDocument/2006/relationships/image" Target="../media/image38.svg"/><Relationship Id="rId1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rø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D99-6081-438C-95E0-1EA795CE0167}"/>
              </a:ext>
            </a:extLst>
          </p:cNvPr>
          <p:cNvSpPr>
            <a:spLocks noGrp="1"/>
          </p:cNvSpPr>
          <p:nvPr>
            <p:ph type="ctrTitle"/>
          </p:nvPr>
        </p:nvSpPr>
        <p:spPr>
          <a:xfrm>
            <a:off x="391885" y="654424"/>
            <a:ext cx="10973027" cy="3395061"/>
          </a:xfrm>
        </p:spPr>
        <p:txBody>
          <a:bodyPr anchor="b">
            <a:noAutofit/>
          </a:bodyPr>
          <a:lstStyle>
            <a:lvl1pPr algn="l">
              <a:lnSpc>
                <a:spcPts val="9000"/>
              </a:lnSpc>
              <a:defRPr sz="9800"/>
            </a:lvl1pPr>
          </a:lstStyle>
          <a:p>
            <a:r>
              <a:rPr lang="da-DK"/>
              <a:t>Klik for at redigere titeltypografien i masteren</a:t>
            </a:r>
          </a:p>
        </p:txBody>
      </p:sp>
      <p:sp>
        <p:nvSpPr>
          <p:cNvPr id="3" name="Subtitle 2">
            <a:extLst>
              <a:ext uri="{FF2B5EF4-FFF2-40B4-BE49-F238E27FC236}">
                <a16:creationId xmlns:a16="http://schemas.microsoft.com/office/drawing/2014/main" id="{E2DA12F9-EDF2-446E-989C-DAE050BF8B66}"/>
              </a:ext>
            </a:extLst>
          </p:cNvPr>
          <p:cNvSpPr>
            <a:spLocks noGrp="1"/>
          </p:cNvSpPr>
          <p:nvPr>
            <p:ph type="subTitle" idx="1"/>
          </p:nvPr>
        </p:nvSpPr>
        <p:spPr>
          <a:xfrm>
            <a:off x="391885" y="3966358"/>
            <a:ext cx="10973027" cy="1291442"/>
          </a:xfrm>
        </p:spPr>
        <p:txBody>
          <a:bodyPr>
            <a:norm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13" name="Date Placeholder 12">
            <a:extLst>
              <a:ext uri="{FF2B5EF4-FFF2-40B4-BE49-F238E27FC236}">
                <a16:creationId xmlns:a16="http://schemas.microsoft.com/office/drawing/2014/main" id="{6E4C89BE-6140-4784-8060-BD22B0E79B42}"/>
              </a:ext>
            </a:extLst>
          </p:cNvPr>
          <p:cNvSpPr>
            <a:spLocks noGrp="1"/>
          </p:cNvSpPr>
          <p:nvPr>
            <p:ph type="dt" sz="half" idx="10"/>
          </p:nvPr>
        </p:nvSpPr>
        <p:spPr>
          <a:xfrm>
            <a:off x="391886" y="5692862"/>
            <a:ext cx="1549162" cy="180000"/>
          </a:xfrm>
        </p:spPr>
        <p:txBody>
          <a:bodyPr lIns="0"/>
          <a:lstStyle>
            <a:lvl1pPr algn="l">
              <a:defRPr sz="1600">
                <a:solidFill>
                  <a:schemeClr val="bg1"/>
                </a:solidFill>
              </a:defRPr>
            </a:lvl1pPr>
          </a:lstStyle>
          <a:p>
            <a:fld id="{693741BE-0380-4EE4-9CEC-BB4DB7B628B2}" type="datetime2">
              <a:rPr lang="da-DK" smtClean="0"/>
              <a:t>14. august 2023</a:t>
            </a:fld>
            <a:endParaRPr lang="da-DK"/>
          </a:p>
        </p:txBody>
      </p:sp>
      <p:sp>
        <p:nvSpPr>
          <p:cNvPr id="14" name="Footer Placeholder 13">
            <a:extLst>
              <a:ext uri="{FF2B5EF4-FFF2-40B4-BE49-F238E27FC236}">
                <a16:creationId xmlns:a16="http://schemas.microsoft.com/office/drawing/2014/main" id="{72E30E75-B524-438D-9B7D-D9DE83F6C55C}"/>
              </a:ext>
            </a:extLst>
          </p:cNvPr>
          <p:cNvSpPr>
            <a:spLocks noGrp="1"/>
          </p:cNvSpPr>
          <p:nvPr>
            <p:ph type="ftr" sz="quarter" idx="11"/>
          </p:nvPr>
        </p:nvSpPr>
        <p:spPr/>
        <p:txBody>
          <a:bodyPr/>
          <a:lstStyle/>
          <a:p>
            <a:endParaRPr lang="da-DK"/>
          </a:p>
        </p:txBody>
      </p:sp>
      <p:sp>
        <p:nvSpPr>
          <p:cNvPr id="15" name="Slide Number Placeholder 14">
            <a:extLst>
              <a:ext uri="{FF2B5EF4-FFF2-40B4-BE49-F238E27FC236}">
                <a16:creationId xmlns:a16="http://schemas.microsoft.com/office/drawing/2014/main" id="{432A9F00-2341-4ECE-9770-48AB1A36F38F}"/>
              </a:ext>
            </a:extLst>
          </p:cNvPr>
          <p:cNvSpPr>
            <a:spLocks noGrp="1"/>
          </p:cNvSpPr>
          <p:nvPr>
            <p:ph type="sldNum" sz="quarter" idx="12"/>
          </p:nvPr>
        </p:nvSpPr>
        <p:spPr/>
        <p:txBody>
          <a:bodyPr/>
          <a:lstStyle/>
          <a:p>
            <a:fld id="{CA6BAEFF-E5EB-4E30-946B-3AB4DD7C8F9E}" type="slidenum">
              <a:rPr lang="da-DK" smtClean="0"/>
              <a:pPr/>
              <a:t>‹nr.›</a:t>
            </a:fld>
            <a:endParaRPr lang="da-DK"/>
          </a:p>
        </p:txBody>
      </p:sp>
      <p:pic>
        <p:nvPicPr>
          <p:cNvPr id="12" name="Graphic 11">
            <a:extLst>
              <a:ext uri="{FF2B5EF4-FFF2-40B4-BE49-F238E27FC236}">
                <a16:creationId xmlns:a16="http://schemas.microsoft.com/office/drawing/2014/main" id="{574E8369-92A4-4B10-9863-360FB4A029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6" name="Graphic 15">
            <a:extLst>
              <a:ext uri="{FF2B5EF4-FFF2-40B4-BE49-F238E27FC236}">
                <a16:creationId xmlns:a16="http://schemas.microsoft.com/office/drawing/2014/main" id="{BF7C87B7-D505-4F7E-8475-CAD0FF3C67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8" name="Graphic 7">
            <a:extLst>
              <a:ext uri="{FF2B5EF4-FFF2-40B4-BE49-F238E27FC236}">
                <a16:creationId xmlns:a16="http://schemas.microsoft.com/office/drawing/2014/main" id="{A50CAB2E-6383-410A-8295-4DC5D8E75492}"/>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37"/>
          <a:stretch/>
        </p:blipFill>
        <p:spPr>
          <a:xfrm>
            <a:off x="9455662" y="6111397"/>
            <a:ext cx="1362558" cy="746174"/>
          </a:xfrm>
          <a:prstGeom prst="rect">
            <a:avLst/>
          </a:prstGeom>
        </p:spPr>
      </p:pic>
    </p:spTree>
    <p:extLst>
      <p:ext uri="{BB962C8B-B14F-4D97-AF65-F5344CB8AC3E}">
        <p14:creationId xmlns:p14="http://schemas.microsoft.com/office/powerpoint/2010/main" val="208578356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3 linier mørk rød">
    <p:bg>
      <p:bgPr>
        <a:solidFill>
          <a:srgbClr val="76241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D99-6081-438C-95E0-1EA795CE0167}"/>
              </a:ext>
            </a:extLst>
          </p:cNvPr>
          <p:cNvSpPr>
            <a:spLocks noGrp="1"/>
          </p:cNvSpPr>
          <p:nvPr>
            <p:ph type="ctrTitle"/>
          </p:nvPr>
        </p:nvSpPr>
        <p:spPr>
          <a:xfrm>
            <a:off x="391886" y="654423"/>
            <a:ext cx="10961914" cy="4150051"/>
          </a:xfrm>
        </p:spPr>
        <p:txBody>
          <a:bodyPr anchor="b">
            <a:noAutofit/>
          </a:bodyPr>
          <a:lstStyle>
            <a:lvl1pPr algn="l">
              <a:lnSpc>
                <a:spcPts val="9000"/>
              </a:lnSpc>
              <a:defRPr sz="9800">
                <a:solidFill>
                  <a:schemeClr val="accent4"/>
                </a:solidFill>
              </a:defRPr>
            </a:lvl1pPr>
          </a:lstStyle>
          <a:p>
            <a:r>
              <a:rPr lang="da-DK"/>
              <a:t>Klik for at redigere titeltypografien i masteren</a:t>
            </a:r>
          </a:p>
        </p:txBody>
      </p:sp>
      <p:sp>
        <p:nvSpPr>
          <p:cNvPr id="13" name="Date Placeholder 12">
            <a:extLst>
              <a:ext uri="{FF2B5EF4-FFF2-40B4-BE49-F238E27FC236}">
                <a16:creationId xmlns:a16="http://schemas.microsoft.com/office/drawing/2014/main" id="{6E4C89BE-6140-4784-8060-BD22B0E79B42}"/>
              </a:ext>
            </a:extLst>
          </p:cNvPr>
          <p:cNvSpPr>
            <a:spLocks noGrp="1"/>
          </p:cNvSpPr>
          <p:nvPr>
            <p:ph type="dt" sz="half" idx="10"/>
          </p:nvPr>
        </p:nvSpPr>
        <p:spPr>
          <a:xfrm>
            <a:off x="391885" y="5692861"/>
            <a:ext cx="2790585" cy="420353"/>
          </a:xfrm>
        </p:spPr>
        <p:txBody>
          <a:bodyPr lIns="0"/>
          <a:lstStyle>
            <a:lvl1pPr algn="l">
              <a:defRPr sz="3000">
                <a:solidFill>
                  <a:schemeClr val="bg1"/>
                </a:solidFill>
              </a:defRPr>
            </a:lvl1pPr>
          </a:lstStyle>
          <a:p>
            <a:fld id="{0B856F13-24EB-4AF8-93F4-64A02A26405A}" type="datetime2">
              <a:rPr lang="da-DK" smtClean="0"/>
              <a:t>14. august 2023</a:t>
            </a:fld>
            <a:endParaRPr lang="da-DK"/>
          </a:p>
        </p:txBody>
      </p:sp>
      <p:sp>
        <p:nvSpPr>
          <p:cNvPr id="14" name="Footer Placeholder 13">
            <a:extLst>
              <a:ext uri="{FF2B5EF4-FFF2-40B4-BE49-F238E27FC236}">
                <a16:creationId xmlns:a16="http://schemas.microsoft.com/office/drawing/2014/main" id="{72E30E75-B524-438D-9B7D-D9DE83F6C55C}"/>
              </a:ext>
            </a:extLst>
          </p:cNvPr>
          <p:cNvSpPr>
            <a:spLocks noGrp="1"/>
          </p:cNvSpPr>
          <p:nvPr>
            <p:ph type="ftr" sz="quarter" idx="11"/>
          </p:nvPr>
        </p:nvSpPr>
        <p:spPr/>
        <p:txBody>
          <a:bodyPr/>
          <a:lstStyle>
            <a:lvl1pPr>
              <a:defRPr>
                <a:solidFill>
                  <a:schemeClr val="bg1"/>
                </a:solidFill>
              </a:defRPr>
            </a:lvl1pPr>
          </a:lstStyle>
          <a:p>
            <a:endParaRPr lang="da-DK"/>
          </a:p>
        </p:txBody>
      </p:sp>
      <p:sp>
        <p:nvSpPr>
          <p:cNvPr id="15" name="Slide Number Placeholder 14">
            <a:extLst>
              <a:ext uri="{FF2B5EF4-FFF2-40B4-BE49-F238E27FC236}">
                <a16:creationId xmlns:a16="http://schemas.microsoft.com/office/drawing/2014/main" id="{432A9F00-2341-4ECE-9770-48AB1A36F38F}"/>
              </a:ext>
            </a:extLst>
          </p:cNvPr>
          <p:cNvSpPr>
            <a:spLocks noGrp="1"/>
          </p:cNvSpPr>
          <p:nvPr>
            <p:ph type="sldNum" sz="quarter" idx="12"/>
          </p:nvPr>
        </p:nvSpPr>
        <p:spPr/>
        <p:txBody>
          <a:bodyPr/>
          <a:lstStyle>
            <a:lvl1pPr>
              <a:defRPr>
                <a:solidFill>
                  <a:schemeClr val="bg1"/>
                </a:solidFill>
              </a:defRPr>
            </a:lvl1pPr>
          </a:lstStyle>
          <a:p>
            <a:fld id="{CA6BAEFF-E5EB-4E30-946B-3AB4DD7C8F9E}" type="slidenum">
              <a:rPr lang="da-DK" smtClean="0"/>
              <a:pPr/>
              <a:t>‹nr.›</a:t>
            </a:fld>
            <a:endParaRPr lang="da-DK"/>
          </a:p>
        </p:txBody>
      </p:sp>
      <p:pic>
        <p:nvPicPr>
          <p:cNvPr id="12" name="Graphic 11">
            <a:extLst>
              <a:ext uri="{FF2B5EF4-FFF2-40B4-BE49-F238E27FC236}">
                <a16:creationId xmlns:a16="http://schemas.microsoft.com/office/drawing/2014/main" id="{A25F91DD-8F92-4FAF-94F4-1A4880EE02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6" name="Graphic 15">
            <a:extLst>
              <a:ext uri="{FF2B5EF4-FFF2-40B4-BE49-F238E27FC236}">
                <a16:creationId xmlns:a16="http://schemas.microsoft.com/office/drawing/2014/main" id="{D290166F-C2B5-4B7A-B2AA-700FFE0378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7" name="Graphic 16">
            <a:extLst>
              <a:ext uri="{FF2B5EF4-FFF2-40B4-BE49-F238E27FC236}">
                <a16:creationId xmlns:a16="http://schemas.microsoft.com/office/drawing/2014/main" id="{CA6F2D97-0DED-4FD6-802D-ED50C42B0EA2}"/>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37"/>
          <a:stretch/>
        </p:blipFill>
        <p:spPr>
          <a:xfrm>
            <a:off x="9455662" y="6111397"/>
            <a:ext cx="1362558" cy="746174"/>
          </a:xfrm>
          <a:prstGeom prst="rect">
            <a:avLst/>
          </a:prstGeom>
        </p:spPr>
      </p:pic>
    </p:spTree>
    <p:extLst>
      <p:ext uri="{BB962C8B-B14F-4D97-AF65-F5344CB8AC3E}">
        <p14:creationId xmlns:p14="http://schemas.microsoft.com/office/powerpoint/2010/main" val="3747607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3 linier grøn">
    <p:bg>
      <p:bgPr>
        <a:solidFill>
          <a:srgbClr val="1C34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D99-6081-438C-95E0-1EA795CE0167}"/>
              </a:ext>
            </a:extLst>
          </p:cNvPr>
          <p:cNvSpPr>
            <a:spLocks noGrp="1"/>
          </p:cNvSpPr>
          <p:nvPr>
            <p:ph type="ctrTitle"/>
          </p:nvPr>
        </p:nvSpPr>
        <p:spPr>
          <a:xfrm>
            <a:off x="391886" y="654423"/>
            <a:ext cx="10961914" cy="4150051"/>
          </a:xfrm>
        </p:spPr>
        <p:txBody>
          <a:bodyPr anchor="b">
            <a:noAutofit/>
          </a:bodyPr>
          <a:lstStyle>
            <a:lvl1pPr algn="l">
              <a:lnSpc>
                <a:spcPts val="9000"/>
              </a:lnSpc>
              <a:defRPr sz="9800">
                <a:solidFill>
                  <a:srgbClr val="48B149"/>
                </a:solidFill>
              </a:defRPr>
            </a:lvl1pPr>
          </a:lstStyle>
          <a:p>
            <a:r>
              <a:rPr lang="da-DK"/>
              <a:t>Klik for at redigere titeltypografien i masteren</a:t>
            </a:r>
          </a:p>
        </p:txBody>
      </p:sp>
      <p:sp>
        <p:nvSpPr>
          <p:cNvPr id="13" name="Date Placeholder 12">
            <a:extLst>
              <a:ext uri="{FF2B5EF4-FFF2-40B4-BE49-F238E27FC236}">
                <a16:creationId xmlns:a16="http://schemas.microsoft.com/office/drawing/2014/main" id="{6E4C89BE-6140-4784-8060-BD22B0E79B42}"/>
              </a:ext>
            </a:extLst>
          </p:cNvPr>
          <p:cNvSpPr>
            <a:spLocks noGrp="1"/>
          </p:cNvSpPr>
          <p:nvPr>
            <p:ph type="dt" sz="half" idx="10"/>
          </p:nvPr>
        </p:nvSpPr>
        <p:spPr>
          <a:xfrm>
            <a:off x="391885" y="5692861"/>
            <a:ext cx="2790585" cy="420353"/>
          </a:xfrm>
        </p:spPr>
        <p:txBody>
          <a:bodyPr lIns="0"/>
          <a:lstStyle>
            <a:lvl1pPr algn="l">
              <a:defRPr sz="3000">
                <a:solidFill>
                  <a:schemeClr val="bg1"/>
                </a:solidFill>
              </a:defRPr>
            </a:lvl1pPr>
          </a:lstStyle>
          <a:p>
            <a:fld id="{1DD105EA-D563-4446-8343-2A7A808C1836}" type="datetime2">
              <a:rPr lang="da-DK" smtClean="0"/>
              <a:t>14. august 2023</a:t>
            </a:fld>
            <a:endParaRPr lang="da-DK"/>
          </a:p>
        </p:txBody>
      </p:sp>
      <p:sp>
        <p:nvSpPr>
          <p:cNvPr id="14" name="Footer Placeholder 13">
            <a:extLst>
              <a:ext uri="{FF2B5EF4-FFF2-40B4-BE49-F238E27FC236}">
                <a16:creationId xmlns:a16="http://schemas.microsoft.com/office/drawing/2014/main" id="{72E30E75-B524-438D-9B7D-D9DE83F6C55C}"/>
              </a:ext>
            </a:extLst>
          </p:cNvPr>
          <p:cNvSpPr>
            <a:spLocks noGrp="1"/>
          </p:cNvSpPr>
          <p:nvPr>
            <p:ph type="ftr" sz="quarter" idx="11"/>
          </p:nvPr>
        </p:nvSpPr>
        <p:spPr/>
        <p:txBody>
          <a:bodyPr/>
          <a:lstStyle>
            <a:lvl1pPr>
              <a:defRPr>
                <a:solidFill>
                  <a:schemeClr val="bg1"/>
                </a:solidFill>
              </a:defRPr>
            </a:lvl1pPr>
          </a:lstStyle>
          <a:p>
            <a:endParaRPr lang="da-DK"/>
          </a:p>
        </p:txBody>
      </p:sp>
      <p:sp>
        <p:nvSpPr>
          <p:cNvPr id="15" name="Slide Number Placeholder 14">
            <a:extLst>
              <a:ext uri="{FF2B5EF4-FFF2-40B4-BE49-F238E27FC236}">
                <a16:creationId xmlns:a16="http://schemas.microsoft.com/office/drawing/2014/main" id="{432A9F00-2341-4ECE-9770-48AB1A36F38F}"/>
              </a:ext>
            </a:extLst>
          </p:cNvPr>
          <p:cNvSpPr>
            <a:spLocks noGrp="1"/>
          </p:cNvSpPr>
          <p:nvPr>
            <p:ph type="sldNum" sz="quarter" idx="12"/>
          </p:nvPr>
        </p:nvSpPr>
        <p:spPr/>
        <p:txBody>
          <a:bodyPr/>
          <a:lstStyle>
            <a:lvl1pPr>
              <a:defRPr>
                <a:solidFill>
                  <a:schemeClr val="bg1"/>
                </a:solidFill>
              </a:defRPr>
            </a:lvl1pPr>
          </a:lstStyle>
          <a:p>
            <a:fld id="{CA6BAEFF-E5EB-4E30-946B-3AB4DD7C8F9E}" type="slidenum">
              <a:rPr lang="da-DK" smtClean="0"/>
              <a:pPr/>
              <a:t>‹nr.›</a:t>
            </a:fld>
            <a:endParaRPr lang="da-DK"/>
          </a:p>
        </p:txBody>
      </p:sp>
      <p:pic>
        <p:nvPicPr>
          <p:cNvPr id="12" name="Graphic 11">
            <a:extLst>
              <a:ext uri="{FF2B5EF4-FFF2-40B4-BE49-F238E27FC236}">
                <a16:creationId xmlns:a16="http://schemas.microsoft.com/office/drawing/2014/main" id="{12AC9324-34AF-405D-AE43-5800180B38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6" name="Graphic 15">
            <a:extLst>
              <a:ext uri="{FF2B5EF4-FFF2-40B4-BE49-F238E27FC236}">
                <a16:creationId xmlns:a16="http://schemas.microsoft.com/office/drawing/2014/main" id="{FBE113CD-BA79-497C-A502-1F61220E54C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7" name="Graphic 16">
            <a:extLst>
              <a:ext uri="{FF2B5EF4-FFF2-40B4-BE49-F238E27FC236}">
                <a16:creationId xmlns:a16="http://schemas.microsoft.com/office/drawing/2014/main" id="{87D1AA06-6D1B-4C41-A3F7-ABEA74E1670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37"/>
          <a:stretch/>
        </p:blipFill>
        <p:spPr>
          <a:xfrm>
            <a:off x="9455662" y="6111397"/>
            <a:ext cx="1362558" cy="746174"/>
          </a:xfrm>
          <a:prstGeom prst="rect">
            <a:avLst/>
          </a:prstGeom>
        </p:spPr>
      </p:pic>
    </p:spTree>
    <p:extLst>
      <p:ext uri="{BB962C8B-B14F-4D97-AF65-F5344CB8AC3E}">
        <p14:creationId xmlns:p14="http://schemas.microsoft.com/office/powerpoint/2010/main" val="2204251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3 linier orange">
    <p:bg>
      <p:bgPr>
        <a:solidFill>
          <a:srgbClr val="F7921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D99-6081-438C-95E0-1EA795CE0167}"/>
              </a:ext>
            </a:extLst>
          </p:cNvPr>
          <p:cNvSpPr>
            <a:spLocks noGrp="1"/>
          </p:cNvSpPr>
          <p:nvPr>
            <p:ph type="ctrTitle"/>
          </p:nvPr>
        </p:nvSpPr>
        <p:spPr>
          <a:xfrm>
            <a:off x="391886" y="654423"/>
            <a:ext cx="10961914" cy="4150051"/>
          </a:xfrm>
        </p:spPr>
        <p:txBody>
          <a:bodyPr anchor="b">
            <a:noAutofit/>
          </a:bodyPr>
          <a:lstStyle>
            <a:lvl1pPr algn="l">
              <a:lnSpc>
                <a:spcPts val="9000"/>
              </a:lnSpc>
              <a:defRPr sz="9800">
                <a:solidFill>
                  <a:schemeClr val="accent3"/>
                </a:solidFill>
              </a:defRPr>
            </a:lvl1pPr>
          </a:lstStyle>
          <a:p>
            <a:r>
              <a:rPr lang="da-DK"/>
              <a:t>Klik for at redigere titeltypografien i masteren</a:t>
            </a:r>
          </a:p>
        </p:txBody>
      </p:sp>
      <p:sp>
        <p:nvSpPr>
          <p:cNvPr id="13" name="Date Placeholder 12">
            <a:extLst>
              <a:ext uri="{FF2B5EF4-FFF2-40B4-BE49-F238E27FC236}">
                <a16:creationId xmlns:a16="http://schemas.microsoft.com/office/drawing/2014/main" id="{6E4C89BE-6140-4784-8060-BD22B0E79B42}"/>
              </a:ext>
            </a:extLst>
          </p:cNvPr>
          <p:cNvSpPr>
            <a:spLocks noGrp="1"/>
          </p:cNvSpPr>
          <p:nvPr>
            <p:ph type="dt" sz="half" idx="10"/>
          </p:nvPr>
        </p:nvSpPr>
        <p:spPr>
          <a:xfrm>
            <a:off x="391885" y="5692861"/>
            <a:ext cx="2790585" cy="420353"/>
          </a:xfrm>
        </p:spPr>
        <p:txBody>
          <a:bodyPr lIns="0"/>
          <a:lstStyle>
            <a:lvl1pPr algn="l">
              <a:defRPr sz="3000">
                <a:solidFill>
                  <a:schemeClr val="bg1"/>
                </a:solidFill>
              </a:defRPr>
            </a:lvl1pPr>
          </a:lstStyle>
          <a:p>
            <a:fld id="{C8BF9EF2-3934-4B17-9135-923C1007E9CE}" type="datetime2">
              <a:rPr lang="da-DK" smtClean="0"/>
              <a:t>14. august 2023</a:t>
            </a:fld>
            <a:endParaRPr lang="da-DK"/>
          </a:p>
        </p:txBody>
      </p:sp>
      <p:sp>
        <p:nvSpPr>
          <p:cNvPr id="14" name="Footer Placeholder 13">
            <a:extLst>
              <a:ext uri="{FF2B5EF4-FFF2-40B4-BE49-F238E27FC236}">
                <a16:creationId xmlns:a16="http://schemas.microsoft.com/office/drawing/2014/main" id="{72E30E75-B524-438D-9B7D-D9DE83F6C55C}"/>
              </a:ext>
            </a:extLst>
          </p:cNvPr>
          <p:cNvSpPr>
            <a:spLocks noGrp="1"/>
          </p:cNvSpPr>
          <p:nvPr>
            <p:ph type="ftr" sz="quarter" idx="11"/>
          </p:nvPr>
        </p:nvSpPr>
        <p:spPr/>
        <p:txBody>
          <a:bodyPr/>
          <a:lstStyle>
            <a:lvl1pPr>
              <a:defRPr>
                <a:solidFill>
                  <a:schemeClr val="bg1"/>
                </a:solidFill>
              </a:defRPr>
            </a:lvl1pPr>
          </a:lstStyle>
          <a:p>
            <a:endParaRPr lang="da-DK"/>
          </a:p>
        </p:txBody>
      </p:sp>
      <p:sp>
        <p:nvSpPr>
          <p:cNvPr id="15" name="Slide Number Placeholder 14">
            <a:extLst>
              <a:ext uri="{FF2B5EF4-FFF2-40B4-BE49-F238E27FC236}">
                <a16:creationId xmlns:a16="http://schemas.microsoft.com/office/drawing/2014/main" id="{432A9F00-2341-4ECE-9770-48AB1A36F38F}"/>
              </a:ext>
            </a:extLst>
          </p:cNvPr>
          <p:cNvSpPr>
            <a:spLocks noGrp="1"/>
          </p:cNvSpPr>
          <p:nvPr>
            <p:ph type="sldNum" sz="quarter" idx="12"/>
          </p:nvPr>
        </p:nvSpPr>
        <p:spPr/>
        <p:txBody>
          <a:bodyPr/>
          <a:lstStyle>
            <a:lvl1pPr>
              <a:defRPr>
                <a:solidFill>
                  <a:schemeClr val="bg1"/>
                </a:solidFill>
              </a:defRPr>
            </a:lvl1pPr>
          </a:lstStyle>
          <a:p>
            <a:fld id="{CA6BAEFF-E5EB-4E30-946B-3AB4DD7C8F9E}" type="slidenum">
              <a:rPr lang="da-DK" smtClean="0"/>
              <a:pPr/>
              <a:t>‹nr.›</a:t>
            </a:fld>
            <a:endParaRPr lang="da-DK"/>
          </a:p>
        </p:txBody>
      </p:sp>
      <p:pic>
        <p:nvPicPr>
          <p:cNvPr id="8" name="Graphic 7">
            <a:extLst>
              <a:ext uri="{FF2B5EF4-FFF2-40B4-BE49-F238E27FC236}">
                <a16:creationId xmlns:a16="http://schemas.microsoft.com/office/drawing/2014/main" id="{C3A77A31-F390-4986-B2BE-E96CC4413E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1" name="Graphic 10">
            <a:extLst>
              <a:ext uri="{FF2B5EF4-FFF2-40B4-BE49-F238E27FC236}">
                <a16:creationId xmlns:a16="http://schemas.microsoft.com/office/drawing/2014/main" id="{97111C0D-00A4-4728-A37C-1A2CD3798C3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2" name="Graphic 11">
            <a:extLst>
              <a:ext uri="{FF2B5EF4-FFF2-40B4-BE49-F238E27FC236}">
                <a16:creationId xmlns:a16="http://schemas.microsoft.com/office/drawing/2014/main" id="{518E98D3-7F3E-43B3-B283-81C859675DC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37"/>
          <a:stretch/>
        </p:blipFill>
        <p:spPr>
          <a:xfrm>
            <a:off x="9455662" y="6111397"/>
            <a:ext cx="1362558" cy="746174"/>
          </a:xfrm>
          <a:prstGeom prst="rect">
            <a:avLst/>
          </a:prstGeom>
        </p:spPr>
      </p:pic>
    </p:spTree>
    <p:extLst>
      <p:ext uri="{BB962C8B-B14F-4D97-AF65-F5344CB8AC3E}">
        <p14:creationId xmlns:p14="http://schemas.microsoft.com/office/powerpoint/2010/main" val="3581780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3 linier gul">
    <p:bg>
      <p:bgPr>
        <a:solidFill>
          <a:srgbClr val="FFD6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D99-6081-438C-95E0-1EA795CE0167}"/>
              </a:ext>
            </a:extLst>
          </p:cNvPr>
          <p:cNvSpPr>
            <a:spLocks noGrp="1"/>
          </p:cNvSpPr>
          <p:nvPr>
            <p:ph type="ctrTitle"/>
          </p:nvPr>
        </p:nvSpPr>
        <p:spPr>
          <a:xfrm>
            <a:off x="391886" y="654423"/>
            <a:ext cx="10961914" cy="4150051"/>
          </a:xfrm>
        </p:spPr>
        <p:txBody>
          <a:bodyPr anchor="b">
            <a:noAutofit/>
          </a:bodyPr>
          <a:lstStyle>
            <a:lvl1pPr algn="l">
              <a:lnSpc>
                <a:spcPts val="9000"/>
              </a:lnSpc>
              <a:defRPr sz="9800">
                <a:solidFill>
                  <a:schemeClr val="tx1"/>
                </a:solidFill>
              </a:defRPr>
            </a:lvl1pPr>
          </a:lstStyle>
          <a:p>
            <a:r>
              <a:rPr lang="da-DK"/>
              <a:t>Klik for at redigere titeltypografien i masteren</a:t>
            </a:r>
          </a:p>
        </p:txBody>
      </p:sp>
      <p:sp>
        <p:nvSpPr>
          <p:cNvPr id="13" name="Date Placeholder 12">
            <a:extLst>
              <a:ext uri="{FF2B5EF4-FFF2-40B4-BE49-F238E27FC236}">
                <a16:creationId xmlns:a16="http://schemas.microsoft.com/office/drawing/2014/main" id="{6E4C89BE-6140-4784-8060-BD22B0E79B42}"/>
              </a:ext>
            </a:extLst>
          </p:cNvPr>
          <p:cNvSpPr>
            <a:spLocks noGrp="1"/>
          </p:cNvSpPr>
          <p:nvPr>
            <p:ph type="dt" sz="half" idx="10"/>
          </p:nvPr>
        </p:nvSpPr>
        <p:spPr>
          <a:xfrm>
            <a:off x="391885" y="5692861"/>
            <a:ext cx="2790585" cy="420353"/>
          </a:xfrm>
        </p:spPr>
        <p:txBody>
          <a:bodyPr lIns="0"/>
          <a:lstStyle>
            <a:lvl1pPr algn="l">
              <a:defRPr sz="3000">
                <a:solidFill>
                  <a:schemeClr val="bg1"/>
                </a:solidFill>
              </a:defRPr>
            </a:lvl1pPr>
          </a:lstStyle>
          <a:p>
            <a:fld id="{B16C4FB3-FB2D-4483-ACA5-6E3E081193D8}" type="datetime2">
              <a:rPr lang="da-DK" smtClean="0"/>
              <a:t>14. august 2023</a:t>
            </a:fld>
            <a:endParaRPr lang="da-DK"/>
          </a:p>
        </p:txBody>
      </p:sp>
      <p:sp>
        <p:nvSpPr>
          <p:cNvPr id="14" name="Footer Placeholder 13">
            <a:extLst>
              <a:ext uri="{FF2B5EF4-FFF2-40B4-BE49-F238E27FC236}">
                <a16:creationId xmlns:a16="http://schemas.microsoft.com/office/drawing/2014/main" id="{72E30E75-B524-438D-9B7D-D9DE83F6C55C}"/>
              </a:ext>
            </a:extLst>
          </p:cNvPr>
          <p:cNvSpPr>
            <a:spLocks noGrp="1"/>
          </p:cNvSpPr>
          <p:nvPr>
            <p:ph type="ftr" sz="quarter" idx="11"/>
          </p:nvPr>
        </p:nvSpPr>
        <p:spPr/>
        <p:txBody>
          <a:bodyPr/>
          <a:lstStyle>
            <a:lvl1pPr>
              <a:defRPr>
                <a:solidFill>
                  <a:schemeClr val="bg1"/>
                </a:solidFill>
              </a:defRPr>
            </a:lvl1pPr>
          </a:lstStyle>
          <a:p>
            <a:endParaRPr lang="da-DK"/>
          </a:p>
        </p:txBody>
      </p:sp>
      <p:sp>
        <p:nvSpPr>
          <p:cNvPr id="15" name="Slide Number Placeholder 14">
            <a:extLst>
              <a:ext uri="{FF2B5EF4-FFF2-40B4-BE49-F238E27FC236}">
                <a16:creationId xmlns:a16="http://schemas.microsoft.com/office/drawing/2014/main" id="{432A9F00-2341-4ECE-9770-48AB1A36F38F}"/>
              </a:ext>
            </a:extLst>
          </p:cNvPr>
          <p:cNvSpPr>
            <a:spLocks noGrp="1"/>
          </p:cNvSpPr>
          <p:nvPr>
            <p:ph type="sldNum" sz="quarter" idx="12"/>
          </p:nvPr>
        </p:nvSpPr>
        <p:spPr/>
        <p:txBody>
          <a:bodyPr/>
          <a:lstStyle>
            <a:lvl1pPr>
              <a:defRPr>
                <a:solidFill>
                  <a:schemeClr val="bg1"/>
                </a:solidFill>
              </a:defRPr>
            </a:lvl1pPr>
          </a:lstStyle>
          <a:p>
            <a:fld id="{CA6BAEFF-E5EB-4E30-946B-3AB4DD7C8F9E}" type="slidenum">
              <a:rPr lang="da-DK" smtClean="0"/>
              <a:pPr/>
              <a:t>‹nr.›</a:t>
            </a:fld>
            <a:endParaRPr lang="da-DK"/>
          </a:p>
        </p:txBody>
      </p:sp>
      <p:pic>
        <p:nvPicPr>
          <p:cNvPr id="8" name="Graphic 7">
            <a:extLst>
              <a:ext uri="{FF2B5EF4-FFF2-40B4-BE49-F238E27FC236}">
                <a16:creationId xmlns:a16="http://schemas.microsoft.com/office/drawing/2014/main" id="{D0085201-AA9E-4A69-A352-9FE2C0F9ED6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1" name="Graphic 10">
            <a:extLst>
              <a:ext uri="{FF2B5EF4-FFF2-40B4-BE49-F238E27FC236}">
                <a16:creationId xmlns:a16="http://schemas.microsoft.com/office/drawing/2014/main" id="{C1265D8B-C1D6-460F-A071-0A34B660E1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2" name="Graphic 11">
            <a:extLst>
              <a:ext uri="{FF2B5EF4-FFF2-40B4-BE49-F238E27FC236}">
                <a16:creationId xmlns:a16="http://schemas.microsoft.com/office/drawing/2014/main" id="{EBE89B37-29DC-44F6-A94F-BE7D6740F342}"/>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37"/>
          <a:stretch/>
        </p:blipFill>
        <p:spPr>
          <a:xfrm>
            <a:off x="9455662" y="6111397"/>
            <a:ext cx="1362558" cy="746174"/>
          </a:xfrm>
          <a:prstGeom prst="rect">
            <a:avLst/>
          </a:prstGeom>
        </p:spPr>
      </p:pic>
    </p:spTree>
    <p:extLst>
      <p:ext uri="{BB962C8B-B14F-4D97-AF65-F5344CB8AC3E}">
        <p14:creationId xmlns:p14="http://schemas.microsoft.com/office/powerpoint/2010/main" val="3814365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3 linier hvi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D99-6081-438C-95E0-1EA795CE0167}"/>
              </a:ext>
            </a:extLst>
          </p:cNvPr>
          <p:cNvSpPr>
            <a:spLocks noGrp="1"/>
          </p:cNvSpPr>
          <p:nvPr>
            <p:ph type="ctrTitle"/>
          </p:nvPr>
        </p:nvSpPr>
        <p:spPr>
          <a:xfrm>
            <a:off x="391886" y="654423"/>
            <a:ext cx="10961914" cy="4150051"/>
          </a:xfrm>
        </p:spPr>
        <p:txBody>
          <a:bodyPr anchor="b">
            <a:noAutofit/>
          </a:bodyPr>
          <a:lstStyle>
            <a:lvl1pPr algn="l">
              <a:lnSpc>
                <a:spcPts val="9000"/>
              </a:lnSpc>
              <a:defRPr sz="9800">
                <a:solidFill>
                  <a:schemeClr val="tx1"/>
                </a:solidFill>
              </a:defRPr>
            </a:lvl1pPr>
          </a:lstStyle>
          <a:p>
            <a:r>
              <a:rPr lang="da-DK"/>
              <a:t>Klik for at redigere titeltypografien i masteren</a:t>
            </a:r>
          </a:p>
        </p:txBody>
      </p:sp>
      <p:sp>
        <p:nvSpPr>
          <p:cNvPr id="13" name="Date Placeholder 12">
            <a:extLst>
              <a:ext uri="{FF2B5EF4-FFF2-40B4-BE49-F238E27FC236}">
                <a16:creationId xmlns:a16="http://schemas.microsoft.com/office/drawing/2014/main" id="{6E4C89BE-6140-4784-8060-BD22B0E79B42}"/>
              </a:ext>
            </a:extLst>
          </p:cNvPr>
          <p:cNvSpPr>
            <a:spLocks noGrp="1"/>
          </p:cNvSpPr>
          <p:nvPr>
            <p:ph type="dt" sz="half" idx="10"/>
          </p:nvPr>
        </p:nvSpPr>
        <p:spPr>
          <a:xfrm>
            <a:off x="391885" y="5692861"/>
            <a:ext cx="2790585" cy="420353"/>
          </a:xfrm>
        </p:spPr>
        <p:txBody>
          <a:bodyPr lIns="0"/>
          <a:lstStyle>
            <a:lvl1pPr algn="l">
              <a:defRPr sz="3000">
                <a:solidFill>
                  <a:schemeClr val="tx1"/>
                </a:solidFill>
              </a:defRPr>
            </a:lvl1pPr>
          </a:lstStyle>
          <a:p>
            <a:fld id="{F87C6B07-7466-4974-8D2A-425D91090861}" type="datetime2">
              <a:rPr lang="da-DK" smtClean="0"/>
              <a:t>14. august 2023</a:t>
            </a:fld>
            <a:endParaRPr lang="da-DK"/>
          </a:p>
        </p:txBody>
      </p:sp>
      <p:sp>
        <p:nvSpPr>
          <p:cNvPr id="14" name="Footer Placeholder 13">
            <a:extLst>
              <a:ext uri="{FF2B5EF4-FFF2-40B4-BE49-F238E27FC236}">
                <a16:creationId xmlns:a16="http://schemas.microsoft.com/office/drawing/2014/main" id="{72E30E75-B524-438D-9B7D-D9DE83F6C55C}"/>
              </a:ext>
            </a:extLst>
          </p:cNvPr>
          <p:cNvSpPr>
            <a:spLocks noGrp="1"/>
          </p:cNvSpPr>
          <p:nvPr>
            <p:ph type="ftr" sz="quarter" idx="11"/>
          </p:nvPr>
        </p:nvSpPr>
        <p:spPr/>
        <p:txBody>
          <a:bodyPr/>
          <a:lstStyle>
            <a:lvl1pPr>
              <a:defRPr>
                <a:solidFill>
                  <a:schemeClr val="tx1"/>
                </a:solidFill>
              </a:defRPr>
            </a:lvl1pPr>
          </a:lstStyle>
          <a:p>
            <a:endParaRPr lang="da-DK"/>
          </a:p>
        </p:txBody>
      </p:sp>
      <p:sp>
        <p:nvSpPr>
          <p:cNvPr id="15" name="Slide Number Placeholder 14">
            <a:extLst>
              <a:ext uri="{FF2B5EF4-FFF2-40B4-BE49-F238E27FC236}">
                <a16:creationId xmlns:a16="http://schemas.microsoft.com/office/drawing/2014/main" id="{432A9F00-2341-4ECE-9770-48AB1A36F38F}"/>
              </a:ext>
            </a:extLst>
          </p:cNvPr>
          <p:cNvSpPr>
            <a:spLocks noGrp="1"/>
          </p:cNvSpPr>
          <p:nvPr>
            <p:ph type="sldNum" sz="quarter" idx="12"/>
          </p:nvPr>
        </p:nvSpPr>
        <p:spPr/>
        <p:txBody>
          <a:bodyPr/>
          <a:lstStyle>
            <a:lvl1pPr>
              <a:defRPr>
                <a:solidFill>
                  <a:schemeClr val="tx1"/>
                </a:solidFill>
              </a:defRPr>
            </a:lvl1pPr>
          </a:lstStyle>
          <a:p>
            <a:fld id="{CA6BAEFF-E5EB-4E30-946B-3AB4DD7C8F9E}" type="slidenum">
              <a:rPr lang="da-DK" smtClean="0"/>
              <a:pPr/>
              <a:t>‹nr.›</a:t>
            </a:fld>
            <a:endParaRPr lang="da-DK"/>
          </a:p>
        </p:txBody>
      </p:sp>
      <p:sp>
        <p:nvSpPr>
          <p:cNvPr id="16" name="Text Placeholder 12">
            <a:extLst>
              <a:ext uri="{FF2B5EF4-FFF2-40B4-BE49-F238E27FC236}">
                <a16:creationId xmlns:a16="http://schemas.microsoft.com/office/drawing/2014/main" id="{FB9AA3E6-49D5-4C5A-8BAD-6FE316739811}"/>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pic>
        <p:nvPicPr>
          <p:cNvPr id="9" name="Graphic 8">
            <a:extLst>
              <a:ext uri="{FF2B5EF4-FFF2-40B4-BE49-F238E27FC236}">
                <a16:creationId xmlns:a16="http://schemas.microsoft.com/office/drawing/2014/main" id="{3C4CDCEB-6AA2-457E-A493-622E2629D2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0" name="Graphic 9">
            <a:extLst>
              <a:ext uri="{FF2B5EF4-FFF2-40B4-BE49-F238E27FC236}">
                <a16:creationId xmlns:a16="http://schemas.microsoft.com/office/drawing/2014/main" id="{A74B3478-0320-4BF0-8CE8-06E8AAC405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7" name="Graphic 16">
            <a:extLst>
              <a:ext uri="{FF2B5EF4-FFF2-40B4-BE49-F238E27FC236}">
                <a16:creationId xmlns:a16="http://schemas.microsoft.com/office/drawing/2014/main" id="{BD70D587-EEB9-476C-863C-79F7D652689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37"/>
          <a:stretch/>
        </p:blipFill>
        <p:spPr>
          <a:xfrm>
            <a:off x="9455662" y="6111397"/>
            <a:ext cx="1362558" cy="746174"/>
          </a:xfrm>
          <a:prstGeom prst="rect">
            <a:avLst/>
          </a:prstGeom>
        </p:spPr>
      </p:pic>
    </p:spTree>
    <p:extLst>
      <p:ext uri="{BB962C8B-B14F-4D97-AF65-F5344CB8AC3E}">
        <p14:creationId xmlns:p14="http://schemas.microsoft.com/office/powerpoint/2010/main" val="2760700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8C8B5-5A92-435F-99AC-9444916A23BE}"/>
              </a:ext>
            </a:extLst>
          </p:cNvPr>
          <p:cNvSpPr>
            <a:spLocks noGrp="1"/>
          </p:cNvSpPr>
          <p:nvPr>
            <p:ph type="title"/>
          </p:nvPr>
        </p:nvSpPr>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66B9CA46-4C0C-4252-8B80-E9D6F38A3BFB}"/>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927DA5C0-7033-4230-A6E0-DB0015017AE3}"/>
              </a:ext>
            </a:extLst>
          </p:cNvPr>
          <p:cNvSpPr>
            <a:spLocks noGrp="1"/>
          </p:cNvSpPr>
          <p:nvPr>
            <p:ph type="dt" sz="half" idx="10"/>
          </p:nvPr>
        </p:nvSpPr>
        <p:spPr>
          <a:xfrm>
            <a:off x="10371646" y="295610"/>
            <a:ext cx="867854" cy="180000"/>
          </a:xfrm>
          <a:prstGeom prst="rect">
            <a:avLst/>
          </a:prstGeom>
        </p:spPr>
        <p:txBody>
          <a:bodyPr/>
          <a:lstStyle/>
          <a:p>
            <a:fld id="{84634A40-57A6-4725-A4D7-3BF6A1F724DB}" type="datetime2">
              <a:rPr lang="da-DK" smtClean="0"/>
              <a:t>14. august 2023</a:t>
            </a:fld>
            <a:endParaRPr lang="da-DK"/>
          </a:p>
        </p:txBody>
      </p:sp>
      <p:sp>
        <p:nvSpPr>
          <p:cNvPr id="5" name="Footer Placeholder 4">
            <a:extLst>
              <a:ext uri="{FF2B5EF4-FFF2-40B4-BE49-F238E27FC236}">
                <a16:creationId xmlns:a16="http://schemas.microsoft.com/office/drawing/2014/main" id="{7C99CBE8-48CD-4C5C-85C1-5CFC4F188A6C}"/>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2E696B99-23EB-4419-A79E-1CB34A7DD334}"/>
              </a:ext>
            </a:extLst>
          </p:cNvPr>
          <p:cNvSpPr>
            <a:spLocks noGrp="1"/>
          </p:cNvSpPr>
          <p:nvPr>
            <p:ph type="sldNum" sz="quarter" idx="12"/>
          </p:nvPr>
        </p:nvSpPr>
        <p:spPr/>
        <p:txBody>
          <a:bodyPr/>
          <a:lstStyle/>
          <a:p>
            <a:fld id="{CA6BAEFF-E5EB-4E30-946B-3AB4DD7C8F9E}" type="slidenum">
              <a:rPr lang="da-DK" smtClean="0"/>
              <a:t>‹nr.›</a:t>
            </a:fld>
            <a:endParaRPr lang="da-DK"/>
          </a:p>
        </p:txBody>
      </p:sp>
      <p:sp>
        <p:nvSpPr>
          <p:cNvPr id="10" name="Text Placeholder 11">
            <a:extLst>
              <a:ext uri="{FF2B5EF4-FFF2-40B4-BE49-F238E27FC236}">
                <a16:creationId xmlns:a16="http://schemas.microsoft.com/office/drawing/2014/main" id="{40EAD498-C8F8-4BEA-B658-4477A0CF6ED2}"/>
              </a:ext>
            </a:extLst>
          </p:cNvPr>
          <p:cNvSpPr>
            <a:spLocks noGrp="1"/>
          </p:cNvSpPr>
          <p:nvPr>
            <p:ph type="body" sz="quarter" idx="14"/>
          </p:nvPr>
        </p:nvSpPr>
        <p:spPr>
          <a:xfrm>
            <a:off x="260512" y="6349117"/>
            <a:ext cx="5010150" cy="260350"/>
          </a:xfrm>
        </p:spPr>
        <p:txBody>
          <a:bodyPr anchor="b" anchorCtr="0">
            <a:normAutofit/>
          </a:bodyPr>
          <a:lstStyle>
            <a:lvl1pPr marL="0" indent="0">
              <a:buFontTx/>
              <a:buNone/>
              <a:defRPr sz="600">
                <a:latin typeface="+mn-lt"/>
              </a:defRPr>
            </a:lvl1pPr>
          </a:lstStyle>
          <a:p>
            <a:pPr lvl="0"/>
            <a:r>
              <a:rPr lang="da-DK"/>
              <a:t>Klik for at redigere teksttypografierne i masteren</a:t>
            </a:r>
          </a:p>
        </p:txBody>
      </p:sp>
      <p:sp>
        <p:nvSpPr>
          <p:cNvPr id="11" name="Text Placeholder 12">
            <a:extLst>
              <a:ext uri="{FF2B5EF4-FFF2-40B4-BE49-F238E27FC236}">
                <a16:creationId xmlns:a16="http://schemas.microsoft.com/office/drawing/2014/main" id="{ADF90908-4627-4CFD-A88B-B1BFDAA6215D}"/>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395722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8C8B5-5A92-435F-99AC-9444916A23BE}"/>
              </a:ext>
            </a:extLst>
          </p:cNvPr>
          <p:cNvSpPr>
            <a:spLocks noGrp="1"/>
          </p:cNvSpPr>
          <p:nvPr>
            <p:ph type="title"/>
          </p:nvPr>
        </p:nvSpPr>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66B9CA46-4C0C-4252-8B80-E9D6F38A3BFB}"/>
              </a:ext>
            </a:extLst>
          </p:cNvPr>
          <p:cNvSpPr>
            <a:spLocks noGrp="1"/>
          </p:cNvSpPr>
          <p:nvPr>
            <p:ph idx="1"/>
          </p:nvPr>
        </p:nvSpPr>
        <p:spPr/>
        <p:txBody>
          <a:bodyPr>
            <a:normAutofit/>
          </a:bodyPr>
          <a:lstStyle>
            <a:lvl1pPr>
              <a:defRPr sz="1200" cap="none">
                <a:latin typeface="+mn-lt"/>
              </a:defRPr>
            </a:lvl1pPr>
            <a:lvl2pPr>
              <a:defRPr sz="1200" cap="none">
                <a:latin typeface="+mn-lt"/>
              </a:defRPr>
            </a:lvl2pPr>
            <a:lvl3pPr>
              <a:defRPr sz="1200" cap="none">
                <a:latin typeface="+mn-lt"/>
              </a:defRPr>
            </a:lvl3pPr>
            <a:lvl4pPr>
              <a:defRPr sz="1200" cap="none">
                <a:latin typeface="+mn-lt"/>
              </a:defRPr>
            </a:lvl4pPr>
            <a:lvl5pPr>
              <a:defRPr sz="1200" cap="none">
                <a:latin typeface="+mn-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927DA5C0-7033-4230-A6E0-DB0015017AE3}"/>
              </a:ext>
            </a:extLst>
          </p:cNvPr>
          <p:cNvSpPr>
            <a:spLocks noGrp="1"/>
          </p:cNvSpPr>
          <p:nvPr>
            <p:ph type="dt" sz="half" idx="10"/>
          </p:nvPr>
        </p:nvSpPr>
        <p:spPr>
          <a:xfrm>
            <a:off x="10371646" y="295610"/>
            <a:ext cx="867854" cy="180000"/>
          </a:xfrm>
          <a:prstGeom prst="rect">
            <a:avLst/>
          </a:prstGeom>
        </p:spPr>
        <p:txBody>
          <a:bodyPr/>
          <a:lstStyle/>
          <a:p>
            <a:fld id="{84634A40-57A6-4725-A4D7-3BF6A1F724DB}" type="datetime2">
              <a:rPr lang="da-DK" smtClean="0"/>
              <a:t>14. august 2023</a:t>
            </a:fld>
            <a:endParaRPr lang="da-DK"/>
          </a:p>
        </p:txBody>
      </p:sp>
      <p:sp>
        <p:nvSpPr>
          <p:cNvPr id="5" name="Footer Placeholder 4">
            <a:extLst>
              <a:ext uri="{FF2B5EF4-FFF2-40B4-BE49-F238E27FC236}">
                <a16:creationId xmlns:a16="http://schemas.microsoft.com/office/drawing/2014/main" id="{7C99CBE8-48CD-4C5C-85C1-5CFC4F188A6C}"/>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2E696B99-23EB-4419-A79E-1CB34A7DD334}"/>
              </a:ext>
            </a:extLst>
          </p:cNvPr>
          <p:cNvSpPr>
            <a:spLocks noGrp="1"/>
          </p:cNvSpPr>
          <p:nvPr>
            <p:ph type="sldNum" sz="quarter" idx="12"/>
          </p:nvPr>
        </p:nvSpPr>
        <p:spPr/>
        <p:txBody>
          <a:bodyPr/>
          <a:lstStyle/>
          <a:p>
            <a:fld id="{CA6BAEFF-E5EB-4E30-946B-3AB4DD7C8F9E}" type="slidenum">
              <a:rPr lang="da-DK" smtClean="0"/>
              <a:t>‹nr.›</a:t>
            </a:fld>
            <a:endParaRPr lang="da-DK"/>
          </a:p>
        </p:txBody>
      </p:sp>
      <p:sp>
        <p:nvSpPr>
          <p:cNvPr id="10" name="Text Placeholder 11">
            <a:extLst>
              <a:ext uri="{FF2B5EF4-FFF2-40B4-BE49-F238E27FC236}">
                <a16:creationId xmlns:a16="http://schemas.microsoft.com/office/drawing/2014/main" id="{40EAD498-C8F8-4BEA-B658-4477A0CF6ED2}"/>
              </a:ext>
            </a:extLst>
          </p:cNvPr>
          <p:cNvSpPr>
            <a:spLocks noGrp="1"/>
          </p:cNvSpPr>
          <p:nvPr>
            <p:ph type="body" sz="quarter" idx="14"/>
          </p:nvPr>
        </p:nvSpPr>
        <p:spPr>
          <a:xfrm>
            <a:off x="260512" y="6349117"/>
            <a:ext cx="5010150" cy="260350"/>
          </a:xfrm>
        </p:spPr>
        <p:txBody>
          <a:bodyPr anchor="b" anchorCtr="0">
            <a:normAutofit/>
          </a:bodyPr>
          <a:lstStyle>
            <a:lvl1pPr marL="0" indent="0">
              <a:buFontTx/>
              <a:buNone/>
              <a:defRPr sz="600">
                <a:latin typeface="+mn-lt"/>
              </a:defRPr>
            </a:lvl1pPr>
          </a:lstStyle>
          <a:p>
            <a:pPr lvl="0"/>
            <a:r>
              <a:rPr lang="da-DK"/>
              <a:t>Klik for at redigere teksttypografierne i masteren</a:t>
            </a:r>
          </a:p>
        </p:txBody>
      </p:sp>
      <p:sp>
        <p:nvSpPr>
          <p:cNvPr id="11" name="Text Placeholder 12">
            <a:extLst>
              <a:ext uri="{FF2B5EF4-FFF2-40B4-BE49-F238E27FC236}">
                <a16:creationId xmlns:a16="http://schemas.microsoft.com/office/drawing/2014/main" id="{ADF90908-4627-4CFD-A88B-B1BFDAA6215D}"/>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1746048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rø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391886" y="655200"/>
            <a:ext cx="10961914" cy="3166342"/>
          </a:xfrm>
        </p:spPr>
        <p:txBody>
          <a:bodyPr anchor="b"/>
          <a:lstStyle>
            <a:lvl1pPr>
              <a:defRPr sz="6000"/>
            </a:lvl1pPr>
          </a:lstStyle>
          <a:p>
            <a:r>
              <a:rPr lang="da-DK"/>
              <a:t>Klik for at redigere titeltypografien i masteren</a:t>
            </a:r>
          </a:p>
        </p:txBody>
      </p:sp>
      <p:sp>
        <p:nvSpPr>
          <p:cNvPr id="3" name="Text Placeholder 2">
            <a:extLst>
              <a:ext uri="{FF2B5EF4-FFF2-40B4-BE49-F238E27FC236}">
                <a16:creationId xmlns:a16="http://schemas.microsoft.com/office/drawing/2014/main" id="{46F5F8EB-CC3C-40F8-B4C9-59337AC0BBE6}"/>
              </a:ext>
            </a:extLst>
          </p:cNvPr>
          <p:cNvSpPr>
            <a:spLocks noGrp="1"/>
          </p:cNvSpPr>
          <p:nvPr>
            <p:ph type="body" idx="1"/>
          </p:nvPr>
        </p:nvSpPr>
        <p:spPr>
          <a:xfrm>
            <a:off x="392400" y="3997958"/>
            <a:ext cx="10988862"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7" name="Date Placeholder 6">
            <a:extLst>
              <a:ext uri="{FF2B5EF4-FFF2-40B4-BE49-F238E27FC236}">
                <a16:creationId xmlns:a16="http://schemas.microsoft.com/office/drawing/2014/main" id="{266FB870-7F83-49A9-AE86-CC6F2606E613}"/>
              </a:ext>
            </a:extLst>
          </p:cNvPr>
          <p:cNvSpPr>
            <a:spLocks noGrp="1"/>
          </p:cNvSpPr>
          <p:nvPr>
            <p:ph type="dt" sz="half" idx="10"/>
          </p:nvPr>
        </p:nvSpPr>
        <p:spPr/>
        <p:txBody>
          <a:bodyPr/>
          <a:lstStyle/>
          <a:p>
            <a:fld id="{7BF3455D-EDB7-45B8-AD61-76EF9B260D8C}" type="datetime2">
              <a:rPr lang="da-DK" smtClean="0"/>
              <a:t>14. august 2023</a:t>
            </a:fld>
            <a:endParaRPr lang="da-DK"/>
          </a:p>
        </p:txBody>
      </p:sp>
      <p:sp>
        <p:nvSpPr>
          <p:cNvPr id="8" name="Footer Placeholder 7">
            <a:extLst>
              <a:ext uri="{FF2B5EF4-FFF2-40B4-BE49-F238E27FC236}">
                <a16:creationId xmlns:a16="http://schemas.microsoft.com/office/drawing/2014/main" id="{B4F8252E-47E3-45F8-801F-46B6F87C0029}"/>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40B3A78-8674-4815-ACE1-FB7645941274}"/>
              </a:ext>
            </a:extLst>
          </p:cNvPr>
          <p:cNvSpPr>
            <a:spLocks noGrp="1"/>
          </p:cNvSpPr>
          <p:nvPr>
            <p:ph type="sldNum" sz="quarter" idx="12"/>
          </p:nvPr>
        </p:nvSpPr>
        <p:spPr/>
        <p:txBody>
          <a:bodyPr/>
          <a:lstStyle/>
          <a:p>
            <a:fld id="{CA6BAEFF-E5EB-4E30-946B-3AB4DD7C8F9E}" type="slidenum">
              <a:rPr lang="da-DK" smtClean="0"/>
              <a:pPr/>
              <a:t>‹nr.›</a:t>
            </a:fld>
            <a:endParaRPr lang="da-DK"/>
          </a:p>
        </p:txBody>
      </p:sp>
      <p:sp>
        <p:nvSpPr>
          <p:cNvPr id="12" name="Text Placeholder 12">
            <a:extLst>
              <a:ext uri="{FF2B5EF4-FFF2-40B4-BE49-F238E27FC236}">
                <a16:creationId xmlns:a16="http://schemas.microsoft.com/office/drawing/2014/main" id="{1478CC18-6E21-4526-B5DA-2C484842CA44}"/>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pic>
        <p:nvPicPr>
          <p:cNvPr id="13" name="Graphic 12">
            <a:extLst>
              <a:ext uri="{FF2B5EF4-FFF2-40B4-BE49-F238E27FC236}">
                <a16:creationId xmlns:a16="http://schemas.microsoft.com/office/drawing/2014/main" id="{71B00849-59E4-45BD-B5B2-0083AB7CEE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9545" y="5928527"/>
            <a:ext cx="1151996" cy="620306"/>
          </a:xfrm>
          <a:prstGeom prst="rect">
            <a:avLst/>
          </a:prstGeom>
        </p:spPr>
      </p:pic>
      <p:pic>
        <p:nvPicPr>
          <p:cNvPr id="14" name="Graphic 13">
            <a:extLst>
              <a:ext uri="{FF2B5EF4-FFF2-40B4-BE49-F238E27FC236}">
                <a16:creationId xmlns:a16="http://schemas.microsoft.com/office/drawing/2014/main" id="{48E20801-FB55-465C-A3CC-E32B5A8C6E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9545" y="5928527"/>
            <a:ext cx="1151996" cy="620306"/>
          </a:xfrm>
          <a:prstGeom prst="rect">
            <a:avLst/>
          </a:prstGeom>
        </p:spPr>
      </p:pic>
      <p:sp>
        <p:nvSpPr>
          <p:cNvPr id="15" name="Freeform: Shape 14">
            <a:extLst>
              <a:ext uri="{FF2B5EF4-FFF2-40B4-BE49-F238E27FC236}">
                <a16:creationId xmlns:a16="http://schemas.microsoft.com/office/drawing/2014/main" id="{2C625C97-4619-4CC5-8824-3CE735AA0653}"/>
              </a:ext>
            </a:extLst>
          </p:cNvPr>
          <p:cNvSpPr/>
          <p:nvPr userDrawn="1"/>
        </p:nvSpPr>
        <p:spPr>
          <a:xfrm>
            <a:off x="10209375" y="6121631"/>
            <a:ext cx="1040746" cy="749431"/>
          </a:xfrm>
          <a:custGeom>
            <a:avLst/>
            <a:gdLst>
              <a:gd name="connsiteX0" fmla="*/ 0 w 1040746"/>
              <a:gd name="connsiteY0" fmla="*/ 0 h 749431"/>
              <a:gd name="connsiteX1" fmla="*/ 1040746 w 1040746"/>
              <a:gd name="connsiteY1" fmla="*/ 0 h 749431"/>
              <a:gd name="connsiteX2" fmla="*/ 1040746 w 1040746"/>
              <a:gd name="connsiteY2" fmla="*/ 749431 h 749431"/>
              <a:gd name="connsiteX3" fmla="*/ 0 w 1040746"/>
              <a:gd name="connsiteY3" fmla="*/ 749431 h 749431"/>
              <a:gd name="connsiteX4" fmla="*/ 0 w 1040746"/>
              <a:gd name="connsiteY4" fmla="*/ 0 h 74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46" h="749431">
                <a:moveTo>
                  <a:pt x="0" y="0"/>
                </a:moveTo>
                <a:lnTo>
                  <a:pt x="1040746" y="0"/>
                </a:lnTo>
                <a:lnTo>
                  <a:pt x="1040746" y="749431"/>
                </a:lnTo>
                <a:lnTo>
                  <a:pt x="0" y="749431"/>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0AE71864-C805-4866-B3DF-03CF75F4012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0010"/>
          <a:stretch/>
        </p:blipFill>
        <p:spPr>
          <a:xfrm>
            <a:off x="10209375" y="6129582"/>
            <a:ext cx="1040746" cy="728418"/>
          </a:xfrm>
          <a:prstGeom prst="rect">
            <a:avLst/>
          </a:prstGeom>
        </p:spPr>
      </p:pic>
    </p:spTree>
    <p:extLst>
      <p:ext uri="{BB962C8B-B14F-4D97-AF65-F5344CB8AC3E}">
        <p14:creationId xmlns:p14="http://schemas.microsoft.com/office/powerpoint/2010/main" val="1318627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blå">
    <p:bg>
      <p:bgPr>
        <a:solidFill>
          <a:srgbClr val="0136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391886" y="655200"/>
            <a:ext cx="10961914" cy="3166342"/>
          </a:xfrm>
        </p:spPr>
        <p:txBody>
          <a:bodyPr anchor="b"/>
          <a:lstStyle>
            <a:lvl1pPr>
              <a:defRPr sz="6000">
                <a:solidFill>
                  <a:schemeClr val="accent3"/>
                </a:solidFill>
              </a:defRPr>
            </a:lvl1pPr>
          </a:lstStyle>
          <a:p>
            <a:r>
              <a:rPr lang="da-DK"/>
              <a:t>Klik for at redigere titeltypografien i masteren</a:t>
            </a:r>
          </a:p>
        </p:txBody>
      </p:sp>
      <p:sp>
        <p:nvSpPr>
          <p:cNvPr id="3" name="Text Placeholder 2">
            <a:extLst>
              <a:ext uri="{FF2B5EF4-FFF2-40B4-BE49-F238E27FC236}">
                <a16:creationId xmlns:a16="http://schemas.microsoft.com/office/drawing/2014/main" id="{46F5F8EB-CC3C-40F8-B4C9-59337AC0BBE6}"/>
              </a:ext>
            </a:extLst>
          </p:cNvPr>
          <p:cNvSpPr>
            <a:spLocks noGrp="1"/>
          </p:cNvSpPr>
          <p:nvPr>
            <p:ph type="body" idx="1"/>
          </p:nvPr>
        </p:nvSpPr>
        <p:spPr>
          <a:xfrm>
            <a:off x="392400" y="3997958"/>
            <a:ext cx="10988862"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7" name="Date Placeholder 6">
            <a:extLst>
              <a:ext uri="{FF2B5EF4-FFF2-40B4-BE49-F238E27FC236}">
                <a16:creationId xmlns:a16="http://schemas.microsoft.com/office/drawing/2014/main" id="{58D8AF14-6E78-4A7C-B756-3F7D2642C8EA}"/>
              </a:ext>
            </a:extLst>
          </p:cNvPr>
          <p:cNvSpPr>
            <a:spLocks noGrp="1"/>
          </p:cNvSpPr>
          <p:nvPr>
            <p:ph type="dt" sz="half" idx="10"/>
          </p:nvPr>
        </p:nvSpPr>
        <p:spPr/>
        <p:txBody>
          <a:bodyPr/>
          <a:lstStyle>
            <a:lvl1pPr>
              <a:defRPr>
                <a:solidFill>
                  <a:schemeClr val="accent3"/>
                </a:solidFill>
              </a:defRPr>
            </a:lvl1pPr>
          </a:lstStyle>
          <a:p>
            <a:fld id="{9FB9EC4F-C72F-47A1-89CB-2583F74F407B}" type="datetime2">
              <a:rPr lang="da-DK" smtClean="0"/>
              <a:t>14. august 2023</a:t>
            </a:fld>
            <a:endParaRPr lang="da-DK"/>
          </a:p>
        </p:txBody>
      </p:sp>
      <p:sp>
        <p:nvSpPr>
          <p:cNvPr id="8" name="Footer Placeholder 7">
            <a:extLst>
              <a:ext uri="{FF2B5EF4-FFF2-40B4-BE49-F238E27FC236}">
                <a16:creationId xmlns:a16="http://schemas.microsoft.com/office/drawing/2014/main" id="{2EE59060-BAEC-4767-AE59-D6F2F08DFC2A}"/>
              </a:ext>
            </a:extLst>
          </p:cNvPr>
          <p:cNvSpPr>
            <a:spLocks noGrp="1"/>
          </p:cNvSpPr>
          <p:nvPr>
            <p:ph type="ftr" sz="quarter" idx="11"/>
          </p:nvPr>
        </p:nvSpPr>
        <p:spPr/>
        <p:txBody>
          <a:bodyPr/>
          <a:lstStyle>
            <a:lvl1pPr>
              <a:defRPr>
                <a:solidFill>
                  <a:schemeClr val="accent3"/>
                </a:solidFill>
              </a:defRPr>
            </a:lvl1pPr>
          </a:lstStyle>
          <a:p>
            <a:endParaRPr lang="da-DK"/>
          </a:p>
        </p:txBody>
      </p:sp>
      <p:sp>
        <p:nvSpPr>
          <p:cNvPr id="9" name="Slide Number Placeholder 8">
            <a:extLst>
              <a:ext uri="{FF2B5EF4-FFF2-40B4-BE49-F238E27FC236}">
                <a16:creationId xmlns:a16="http://schemas.microsoft.com/office/drawing/2014/main" id="{87DAB007-88F2-465F-973D-AF1F61E9378F}"/>
              </a:ext>
            </a:extLst>
          </p:cNvPr>
          <p:cNvSpPr>
            <a:spLocks noGrp="1"/>
          </p:cNvSpPr>
          <p:nvPr>
            <p:ph type="sldNum" sz="quarter" idx="12"/>
          </p:nvPr>
        </p:nvSpPr>
        <p:spPr/>
        <p:txBody>
          <a:bodyPr/>
          <a:lstStyle>
            <a:lvl1pPr>
              <a:defRPr>
                <a:solidFill>
                  <a:schemeClr val="accent3"/>
                </a:solidFill>
              </a:defRPr>
            </a:lvl1pPr>
          </a:lstStyle>
          <a:p>
            <a:fld id="{CA6BAEFF-E5EB-4E30-946B-3AB4DD7C8F9E}" type="slidenum">
              <a:rPr lang="da-DK" smtClean="0"/>
              <a:pPr/>
              <a:t>‹nr.›</a:t>
            </a:fld>
            <a:endParaRPr lang="da-DK"/>
          </a:p>
        </p:txBody>
      </p:sp>
      <p:sp>
        <p:nvSpPr>
          <p:cNvPr id="12" name="Text Placeholder 12">
            <a:extLst>
              <a:ext uri="{FF2B5EF4-FFF2-40B4-BE49-F238E27FC236}">
                <a16:creationId xmlns:a16="http://schemas.microsoft.com/office/drawing/2014/main" id="{40E99CF6-9C21-4B61-80E8-8721D3B13E88}"/>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solidFill>
                  <a:schemeClr val="accent3"/>
                </a:solidFill>
              </a:defRPr>
            </a:lvl1pPr>
          </a:lstStyle>
          <a:p>
            <a:pPr lvl="0"/>
            <a:r>
              <a:rPr lang="da-DK"/>
              <a:t>Klik for at redigere teksttypografierne i masteren</a:t>
            </a:r>
          </a:p>
        </p:txBody>
      </p:sp>
      <p:pic>
        <p:nvPicPr>
          <p:cNvPr id="13" name="Graphic 12">
            <a:extLst>
              <a:ext uri="{FF2B5EF4-FFF2-40B4-BE49-F238E27FC236}">
                <a16:creationId xmlns:a16="http://schemas.microsoft.com/office/drawing/2014/main" id="{650F4B5E-205D-4221-921B-8B0371CF56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9545" y="5928527"/>
            <a:ext cx="1151996" cy="620306"/>
          </a:xfrm>
          <a:prstGeom prst="rect">
            <a:avLst/>
          </a:prstGeom>
        </p:spPr>
      </p:pic>
      <p:pic>
        <p:nvPicPr>
          <p:cNvPr id="14" name="Graphic 13">
            <a:extLst>
              <a:ext uri="{FF2B5EF4-FFF2-40B4-BE49-F238E27FC236}">
                <a16:creationId xmlns:a16="http://schemas.microsoft.com/office/drawing/2014/main" id="{22F0EA9B-FF6B-4416-94FA-67E156E1F6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9545" y="5928527"/>
            <a:ext cx="1151996" cy="620306"/>
          </a:xfrm>
          <a:prstGeom prst="rect">
            <a:avLst/>
          </a:prstGeom>
        </p:spPr>
      </p:pic>
      <p:sp>
        <p:nvSpPr>
          <p:cNvPr id="15" name="Freeform: Shape 14">
            <a:extLst>
              <a:ext uri="{FF2B5EF4-FFF2-40B4-BE49-F238E27FC236}">
                <a16:creationId xmlns:a16="http://schemas.microsoft.com/office/drawing/2014/main" id="{F0BB0019-2C4B-44EF-9B25-15EF85266B17}"/>
              </a:ext>
            </a:extLst>
          </p:cNvPr>
          <p:cNvSpPr/>
          <p:nvPr userDrawn="1"/>
        </p:nvSpPr>
        <p:spPr>
          <a:xfrm>
            <a:off x="10209375" y="6121631"/>
            <a:ext cx="1040746" cy="749431"/>
          </a:xfrm>
          <a:custGeom>
            <a:avLst/>
            <a:gdLst>
              <a:gd name="connsiteX0" fmla="*/ 0 w 1040746"/>
              <a:gd name="connsiteY0" fmla="*/ 0 h 749431"/>
              <a:gd name="connsiteX1" fmla="*/ 1040746 w 1040746"/>
              <a:gd name="connsiteY1" fmla="*/ 0 h 749431"/>
              <a:gd name="connsiteX2" fmla="*/ 1040746 w 1040746"/>
              <a:gd name="connsiteY2" fmla="*/ 749431 h 749431"/>
              <a:gd name="connsiteX3" fmla="*/ 0 w 1040746"/>
              <a:gd name="connsiteY3" fmla="*/ 749431 h 749431"/>
              <a:gd name="connsiteX4" fmla="*/ 0 w 1040746"/>
              <a:gd name="connsiteY4" fmla="*/ 0 h 74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46" h="749431">
                <a:moveTo>
                  <a:pt x="0" y="0"/>
                </a:moveTo>
                <a:lnTo>
                  <a:pt x="1040746" y="0"/>
                </a:lnTo>
                <a:lnTo>
                  <a:pt x="1040746" y="749431"/>
                </a:lnTo>
                <a:lnTo>
                  <a:pt x="0" y="749431"/>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32AC6817-065A-4DD1-B480-652BFC3D824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0010"/>
          <a:stretch/>
        </p:blipFill>
        <p:spPr>
          <a:xfrm>
            <a:off x="10209375" y="6129582"/>
            <a:ext cx="1040746" cy="728418"/>
          </a:xfrm>
          <a:prstGeom prst="rect">
            <a:avLst/>
          </a:prstGeom>
        </p:spPr>
      </p:pic>
    </p:spTree>
    <p:extLst>
      <p:ext uri="{BB962C8B-B14F-4D97-AF65-F5344CB8AC3E}">
        <p14:creationId xmlns:p14="http://schemas.microsoft.com/office/powerpoint/2010/main" val="2873974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mørk rød">
    <p:bg>
      <p:bgPr>
        <a:solidFill>
          <a:srgbClr val="83343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391886" y="655200"/>
            <a:ext cx="10961914" cy="3166342"/>
          </a:xfrm>
        </p:spPr>
        <p:txBody>
          <a:bodyPr anchor="b"/>
          <a:lstStyle>
            <a:lvl1pPr>
              <a:defRPr sz="6000">
                <a:solidFill>
                  <a:schemeClr val="accent4"/>
                </a:solidFill>
              </a:defRPr>
            </a:lvl1pPr>
          </a:lstStyle>
          <a:p>
            <a:r>
              <a:rPr lang="da-DK"/>
              <a:t>Klik for at redigere titeltypografien i masteren</a:t>
            </a:r>
          </a:p>
        </p:txBody>
      </p:sp>
      <p:sp>
        <p:nvSpPr>
          <p:cNvPr id="3" name="Text Placeholder 2">
            <a:extLst>
              <a:ext uri="{FF2B5EF4-FFF2-40B4-BE49-F238E27FC236}">
                <a16:creationId xmlns:a16="http://schemas.microsoft.com/office/drawing/2014/main" id="{46F5F8EB-CC3C-40F8-B4C9-59337AC0BBE6}"/>
              </a:ext>
            </a:extLst>
          </p:cNvPr>
          <p:cNvSpPr>
            <a:spLocks noGrp="1"/>
          </p:cNvSpPr>
          <p:nvPr>
            <p:ph type="body" idx="1"/>
          </p:nvPr>
        </p:nvSpPr>
        <p:spPr>
          <a:xfrm>
            <a:off x="392400" y="3997958"/>
            <a:ext cx="10988862" cy="1500187"/>
          </a:xfrm>
        </p:spPr>
        <p:txBody>
          <a:bodyPr/>
          <a:lstStyle>
            <a:lvl1pPr marL="0" indent="0">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7" name="Date Placeholder 6">
            <a:extLst>
              <a:ext uri="{FF2B5EF4-FFF2-40B4-BE49-F238E27FC236}">
                <a16:creationId xmlns:a16="http://schemas.microsoft.com/office/drawing/2014/main" id="{36BD9187-FD5E-4E0D-A985-D2DFBB7C8E28}"/>
              </a:ext>
            </a:extLst>
          </p:cNvPr>
          <p:cNvSpPr>
            <a:spLocks noGrp="1"/>
          </p:cNvSpPr>
          <p:nvPr>
            <p:ph type="dt" sz="half" idx="10"/>
          </p:nvPr>
        </p:nvSpPr>
        <p:spPr/>
        <p:txBody>
          <a:bodyPr/>
          <a:lstStyle>
            <a:lvl1pPr>
              <a:defRPr>
                <a:solidFill>
                  <a:schemeClr val="accent4"/>
                </a:solidFill>
              </a:defRPr>
            </a:lvl1pPr>
          </a:lstStyle>
          <a:p>
            <a:fld id="{C778DFB8-432D-4DA8-8494-3648881C310C}" type="datetime2">
              <a:rPr lang="da-DK" smtClean="0"/>
              <a:t>14. august 2023</a:t>
            </a:fld>
            <a:endParaRPr lang="da-DK"/>
          </a:p>
        </p:txBody>
      </p:sp>
      <p:sp>
        <p:nvSpPr>
          <p:cNvPr id="8" name="Footer Placeholder 7">
            <a:extLst>
              <a:ext uri="{FF2B5EF4-FFF2-40B4-BE49-F238E27FC236}">
                <a16:creationId xmlns:a16="http://schemas.microsoft.com/office/drawing/2014/main" id="{D8EB0C16-69B7-4BEF-A78D-4AD9FA95ED07}"/>
              </a:ext>
            </a:extLst>
          </p:cNvPr>
          <p:cNvSpPr>
            <a:spLocks noGrp="1"/>
          </p:cNvSpPr>
          <p:nvPr>
            <p:ph type="ftr" sz="quarter" idx="11"/>
          </p:nvPr>
        </p:nvSpPr>
        <p:spPr/>
        <p:txBody>
          <a:bodyPr/>
          <a:lstStyle>
            <a:lvl1pPr>
              <a:defRPr>
                <a:solidFill>
                  <a:schemeClr val="accent4"/>
                </a:solidFill>
              </a:defRPr>
            </a:lvl1pPr>
          </a:lstStyle>
          <a:p>
            <a:endParaRPr lang="da-DK"/>
          </a:p>
        </p:txBody>
      </p:sp>
      <p:sp>
        <p:nvSpPr>
          <p:cNvPr id="9" name="Slide Number Placeholder 8">
            <a:extLst>
              <a:ext uri="{FF2B5EF4-FFF2-40B4-BE49-F238E27FC236}">
                <a16:creationId xmlns:a16="http://schemas.microsoft.com/office/drawing/2014/main" id="{5B9583AA-8BC7-42C1-B5A6-921D57D61B32}"/>
              </a:ext>
            </a:extLst>
          </p:cNvPr>
          <p:cNvSpPr>
            <a:spLocks noGrp="1"/>
          </p:cNvSpPr>
          <p:nvPr>
            <p:ph type="sldNum" sz="quarter" idx="12"/>
          </p:nvPr>
        </p:nvSpPr>
        <p:spPr/>
        <p:txBody>
          <a:bodyPr/>
          <a:lstStyle>
            <a:lvl1pPr>
              <a:defRPr>
                <a:solidFill>
                  <a:schemeClr val="accent4"/>
                </a:solidFill>
              </a:defRPr>
            </a:lvl1pPr>
          </a:lstStyle>
          <a:p>
            <a:fld id="{CA6BAEFF-E5EB-4E30-946B-3AB4DD7C8F9E}" type="slidenum">
              <a:rPr lang="da-DK" smtClean="0"/>
              <a:pPr/>
              <a:t>‹nr.›</a:t>
            </a:fld>
            <a:endParaRPr lang="da-DK"/>
          </a:p>
        </p:txBody>
      </p:sp>
      <p:sp>
        <p:nvSpPr>
          <p:cNvPr id="12" name="Text Placeholder 12">
            <a:extLst>
              <a:ext uri="{FF2B5EF4-FFF2-40B4-BE49-F238E27FC236}">
                <a16:creationId xmlns:a16="http://schemas.microsoft.com/office/drawing/2014/main" id="{A962C8EF-0F85-4B33-92B8-E0FE1080F086}"/>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solidFill>
                  <a:schemeClr val="accent4"/>
                </a:solidFill>
              </a:defRPr>
            </a:lvl1pPr>
          </a:lstStyle>
          <a:p>
            <a:pPr lvl="0"/>
            <a:r>
              <a:rPr lang="da-DK"/>
              <a:t>Klik for at redigere teksttypografierne i masteren</a:t>
            </a:r>
          </a:p>
        </p:txBody>
      </p:sp>
      <p:pic>
        <p:nvPicPr>
          <p:cNvPr id="13" name="Graphic 12">
            <a:extLst>
              <a:ext uri="{FF2B5EF4-FFF2-40B4-BE49-F238E27FC236}">
                <a16:creationId xmlns:a16="http://schemas.microsoft.com/office/drawing/2014/main" id="{7BBDEBD2-D52A-46A6-B3B4-242FF74EFDF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9545" y="5928527"/>
            <a:ext cx="1151996" cy="620306"/>
          </a:xfrm>
          <a:prstGeom prst="rect">
            <a:avLst/>
          </a:prstGeom>
        </p:spPr>
      </p:pic>
      <p:pic>
        <p:nvPicPr>
          <p:cNvPr id="14" name="Graphic 13">
            <a:extLst>
              <a:ext uri="{FF2B5EF4-FFF2-40B4-BE49-F238E27FC236}">
                <a16:creationId xmlns:a16="http://schemas.microsoft.com/office/drawing/2014/main" id="{D1D38882-9777-4231-9825-BDB937E63A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9545" y="5928527"/>
            <a:ext cx="1151996" cy="620306"/>
          </a:xfrm>
          <a:prstGeom prst="rect">
            <a:avLst/>
          </a:prstGeom>
        </p:spPr>
      </p:pic>
      <p:sp>
        <p:nvSpPr>
          <p:cNvPr id="15" name="Freeform: Shape 14">
            <a:extLst>
              <a:ext uri="{FF2B5EF4-FFF2-40B4-BE49-F238E27FC236}">
                <a16:creationId xmlns:a16="http://schemas.microsoft.com/office/drawing/2014/main" id="{AC1B7AE1-0353-4CBF-97A6-53F7C6997088}"/>
              </a:ext>
            </a:extLst>
          </p:cNvPr>
          <p:cNvSpPr/>
          <p:nvPr userDrawn="1"/>
        </p:nvSpPr>
        <p:spPr>
          <a:xfrm>
            <a:off x="10209375" y="6121631"/>
            <a:ext cx="1040746" cy="749431"/>
          </a:xfrm>
          <a:custGeom>
            <a:avLst/>
            <a:gdLst>
              <a:gd name="connsiteX0" fmla="*/ 0 w 1040746"/>
              <a:gd name="connsiteY0" fmla="*/ 0 h 749431"/>
              <a:gd name="connsiteX1" fmla="*/ 1040746 w 1040746"/>
              <a:gd name="connsiteY1" fmla="*/ 0 h 749431"/>
              <a:gd name="connsiteX2" fmla="*/ 1040746 w 1040746"/>
              <a:gd name="connsiteY2" fmla="*/ 749431 h 749431"/>
              <a:gd name="connsiteX3" fmla="*/ 0 w 1040746"/>
              <a:gd name="connsiteY3" fmla="*/ 749431 h 749431"/>
              <a:gd name="connsiteX4" fmla="*/ 0 w 1040746"/>
              <a:gd name="connsiteY4" fmla="*/ 0 h 74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46" h="749431">
                <a:moveTo>
                  <a:pt x="0" y="0"/>
                </a:moveTo>
                <a:lnTo>
                  <a:pt x="1040746" y="0"/>
                </a:lnTo>
                <a:lnTo>
                  <a:pt x="1040746" y="749431"/>
                </a:lnTo>
                <a:lnTo>
                  <a:pt x="0" y="749431"/>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ECF0AEF7-ACFC-44D1-A73A-158F0C068B2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0010"/>
          <a:stretch/>
        </p:blipFill>
        <p:spPr>
          <a:xfrm>
            <a:off x="10209375" y="6129582"/>
            <a:ext cx="1040746" cy="728418"/>
          </a:xfrm>
          <a:prstGeom prst="rect">
            <a:avLst/>
          </a:prstGeom>
        </p:spPr>
      </p:pic>
    </p:spTree>
    <p:extLst>
      <p:ext uri="{BB962C8B-B14F-4D97-AF65-F5344CB8AC3E}">
        <p14:creationId xmlns:p14="http://schemas.microsoft.com/office/powerpoint/2010/main" val="2391506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lå">
    <p:bg>
      <p:bgPr>
        <a:solidFill>
          <a:srgbClr val="0136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D99-6081-438C-95E0-1EA795CE0167}"/>
              </a:ext>
            </a:extLst>
          </p:cNvPr>
          <p:cNvSpPr>
            <a:spLocks noGrp="1"/>
          </p:cNvSpPr>
          <p:nvPr>
            <p:ph type="ctrTitle"/>
          </p:nvPr>
        </p:nvSpPr>
        <p:spPr>
          <a:xfrm>
            <a:off x="391885" y="654424"/>
            <a:ext cx="10973027" cy="3395061"/>
          </a:xfrm>
        </p:spPr>
        <p:txBody>
          <a:bodyPr anchor="b">
            <a:noAutofit/>
          </a:bodyPr>
          <a:lstStyle>
            <a:lvl1pPr algn="l">
              <a:lnSpc>
                <a:spcPts val="9000"/>
              </a:lnSpc>
              <a:defRPr sz="9800">
                <a:solidFill>
                  <a:schemeClr val="accent3"/>
                </a:solidFill>
              </a:defRPr>
            </a:lvl1pPr>
          </a:lstStyle>
          <a:p>
            <a:r>
              <a:rPr lang="da-DK"/>
              <a:t>Klik for at redigere titeltypografien i masteren</a:t>
            </a:r>
          </a:p>
        </p:txBody>
      </p:sp>
      <p:sp>
        <p:nvSpPr>
          <p:cNvPr id="3" name="Subtitle 2">
            <a:extLst>
              <a:ext uri="{FF2B5EF4-FFF2-40B4-BE49-F238E27FC236}">
                <a16:creationId xmlns:a16="http://schemas.microsoft.com/office/drawing/2014/main" id="{E2DA12F9-EDF2-446E-989C-DAE050BF8B66}"/>
              </a:ext>
            </a:extLst>
          </p:cNvPr>
          <p:cNvSpPr>
            <a:spLocks noGrp="1"/>
          </p:cNvSpPr>
          <p:nvPr>
            <p:ph type="subTitle" idx="1"/>
          </p:nvPr>
        </p:nvSpPr>
        <p:spPr>
          <a:xfrm>
            <a:off x="391885" y="3966358"/>
            <a:ext cx="10973027" cy="1291442"/>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13" name="Date Placeholder 12">
            <a:extLst>
              <a:ext uri="{FF2B5EF4-FFF2-40B4-BE49-F238E27FC236}">
                <a16:creationId xmlns:a16="http://schemas.microsoft.com/office/drawing/2014/main" id="{6E4C89BE-6140-4784-8060-BD22B0E79B42}"/>
              </a:ext>
            </a:extLst>
          </p:cNvPr>
          <p:cNvSpPr>
            <a:spLocks noGrp="1"/>
          </p:cNvSpPr>
          <p:nvPr>
            <p:ph type="dt" sz="half" idx="10"/>
          </p:nvPr>
        </p:nvSpPr>
        <p:spPr>
          <a:xfrm>
            <a:off x="391886" y="5692862"/>
            <a:ext cx="1549162" cy="180000"/>
          </a:xfrm>
        </p:spPr>
        <p:txBody>
          <a:bodyPr lIns="0"/>
          <a:lstStyle>
            <a:lvl1pPr algn="l">
              <a:defRPr sz="1600">
                <a:solidFill>
                  <a:schemeClr val="bg1"/>
                </a:solidFill>
              </a:defRPr>
            </a:lvl1pPr>
          </a:lstStyle>
          <a:p>
            <a:fld id="{BC1FD0E7-4FCC-4DBE-94BE-4B5D8FD8B19D}" type="datetime2">
              <a:rPr lang="da-DK" smtClean="0"/>
              <a:t>14. august 2023</a:t>
            </a:fld>
            <a:endParaRPr lang="da-DK"/>
          </a:p>
        </p:txBody>
      </p:sp>
      <p:sp>
        <p:nvSpPr>
          <p:cNvPr id="14" name="Footer Placeholder 13">
            <a:extLst>
              <a:ext uri="{FF2B5EF4-FFF2-40B4-BE49-F238E27FC236}">
                <a16:creationId xmlns:a16="http://schemas.microsoft.com/office/drawing/2014/main" id="{72E30E75-B524-438D-9B7D-D9DE83F6C55C}"/>
              </a:ext>
            </a:extLst>
          </p:cNvPr>
          <p:cNvSpPr>
            <a:spLocks noGrp="1"/>
          </p:cNvSpPr>
          <p:nvPr>
            <p:ph type="ftr" sz="quarter" idx="11"/>
          </p:nvPr>
        </p:nvSpPr>
        <p:spPr/>
        <p:txBody>
          <a:bodyPr/>
          <a:lstStyle>
            <a:lvl1pPr>
              <a:defRPr>
                <a:solidFill>
                  <a:schemeClr val="accent3"/>
                </a:solidFill>
              </a:defRPr>
            </a:lvl1pPr>
          </a:lstStyle>
          <a:p>
            <a:endParaRPr lang="da-DK"/>
          </a:p>
        </p:txBody>
      </p:sp>
      <p:sp>
        <p:nvSpPr>
          <p:cNvPr id="15" name="Slide Number Placeholder 14">
            <a:extLst>
              <a:ext uri="{FF2B5EF4-FFF2-40B4-BE49-F238E27FC236}">
                <a16:creationId xmlns:a16="http://schemas.microsoft.com/office/drawing/2014/main" id="{432A9F00-2341-4ECE-9770-48AB1A36F38F}"/>
              </a:ext>
            </a:extLst>
          </p:cNvPr>
          <p:cNvSpPr>
            <a:spLocks noGrp="1"/>
          </p:cNvSpPr>
          <p:nvPr>
            <p:ph type="sldNum" sz="quarter" idx="12"/>
          </p:nvPr>
        </p:nvSpPr>
        <p:spPr/>
        <p:txBody>
          <a:bodyPr/>
          <a:lstStyle>
            <a:lvl1pPr>
              <a:defRPr>
                <a:solidFill>
                  <a:schemeClr val="accent3"/>
                </a:solidFill>
              </a:defRPr>
            </a:lvl1pPr>
          </a:lstStyle>
          <a:p>
            <a:fld id="{CA6BAEFF-E5EB-4E30-946B-3AB4DD7C8F9E}" type="slidenum">
              <a:rPr lang="da-DK" smtClean="0"/>
              <a:pPr/>
              <a:t>‹nr.›</a:t>
            </a:fld>
            <a:endParaRPr lang="da-DK"/>
          </a:p>
        </p:txBody>
      </p:sp>
      <p:pic>
        <p:nvPicPr>
          <p:cNvPr id="16" name="Graphic 15">
            <a:extLst>
              <a:ext uri="{FF2B5EF4-FFF2-40B4-BE49-F238E27FC236}">
                <a16:creationId xmlns:a16="http://schemas.microsoft.com/office/drawing/2014/main" id="{D2978759-529A-4E6D-8C46-5061EE0A1B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7" name="Graphic 16">
            <a:extLst>
              <a:ext uri="{FF2B5EF4-FFF2-40B4-BE49-F238E27FC236}">
                <a16:creationId xmlns:a16="http://schemas.microsoft.com/office/drawing/2014/main" id="{ABD944F8-82B9-4DE4-98AD-96DCB1DE67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8" name="Graphic 17">
            <a:extLst>
              <a:ext uri="{FF2B5EF4-FFF2-40B4-BE49-F238E27FC236}">
                <a16:creationId xmlns:a16="http://schemas.microsoft.com/office/drawing/2014/main" id="{DAACEEBD-0D73-4C6E-88F1-7BC635383FE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37"/>
          <a:stretch/>
        </p:blipFill>
        <p:spPr>
          <a:xfrm>
            <a:off x="9455662" y="6111397"/>
            <a:ext cx="1362558" cy="746174"/>
          </a:xfrm>
          <a:prstGeom prst="rect">
            <a:avLst/>
          </a:prstGeom>
        </p:spPr>
      </p:pic>
    </p:spTree>
    <p:extLst>
      <p:ext uri="{BB962C8B-B14F-4D97-AF65-F5344CB8AC3E}">
        <p14:creationId xmlns:p14="http://schemas.microsoft.com/office/powerpoint/2010/main" val="486644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grøn">
    <p:bg>
      <p:bgPr>
        <a:solidFill>
          <a:srgbClr val="1C34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391886" y="655200"/>
            <a:ext cx="10961914" cy="3166342"/>
          </a:xfrm>
        </p:spPr>
        <p:txBody>
          <a:bodyPr anchor="b"/>
          <a:lstStyle>
            <a:lvl1pPr>
              <a:defRPr sz="6000">
                <a:solidFill>
                  <a:srgbClr val="48B149"/>
                </a:solidFill>
              </a:defRPr>
            </a:lvl1pPr>
          </a:lstStyle>
          <a:p>
            <a:r>
              <a:rPr lang="da-DK"/>
              <a:t>Klik for at redigere titeltypografien i masteren</a:t>
            </a:r>
          </a:p>
        </p:txBody>
      </p:sp>
      <p:sp>
        <p:nvSpPr>
          <p:cNvPr id="3" name="Text Placeholder 2">
            <a:extLst>
              <a:ext uri="{FF2B5EF4-FFF2-40B4-BE49-F238E27FC236}">
                <a16:creationId xmlns:a16="http://schemas.microsoft.com/office/drawing/2014/main" id="{46F5F8EB-CC3C-40F8-B4C9-59337AC0BBE6}"/>
              </a:ext>
            </a:extLst>
          </p:cNvPr>
          <p:cNvSpPr>
            <a:spLocks noGrp="1"/>
          </p:cNvSpPr>
          <p:nvPr>
            <p:ph type="body" idx="1"/>
          </p:nvPr>
        </p:nvSpPr>
        <p:spPr>
          <a:xfrm>
            <a:off x="392400" y="3997958"/>
            <a:ext cx="10988862" cy="1500187"/>
          </a:xfrm>
        </p:spPr>
        <p:txBody>
          <a:bodyPr/>
          <a:lstStyle>
            <a:lvl1pPr marL="0" indent="0">
              <a:buNone/>
              <a:defRPr sz="2400">
                <a:solidFill>
                  <a:srgbClr val="48B14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7" name="Date Placeholder 6">
            <a:extLst>
              <a:ext uri="{FF2B5EF4-FFF2-40B4-BE49-F238E27FC236}">
                <a16:creationId xmlns:a16="http://schemas.microsoft.com/office/drawing/2014/main" id="{80509068-9152-4B04-A269-A8F18BC71831}"/>
              </a:ext>
            </a:extLst>
          </p:cNvPr>
          <p:cNvSpPr>
            <a:spLocks noGrp="1"/>
          </p:cNvSpPr>
          <p:nvPr>
            <p:ph type="dt" sz="half" idx="10"/>
          </p:nvPr>
        </p:nvSpPr>
        <p:spPr/>
        <p:txBody>
          <a:bodyPr/>
          <a:lstStyle>
            <a:lvl1pPr>
              <a:defRPr>
                <a:solidFill>
                  <a:srgbClr val="48B149"/>
                </a:solidFill>
              </a:defRPr>
            </a:lvl1pPr>
          </a:lstStyle>
          <a:p>
            <a:fld id="{6091E858-A7A8-41D4-BAB4-988DCC42EA7F}" type="datetime2">
              <a:rPr lang="da-DK" smtClean="0"/>
              <a:t>14. august 2023</a:t>
            </a:fld>
            <a:endParaRPr lang="da-DK"/>
          </a:p>
        </p:txBody>
      </p:sp>
      <p:sp>
        <p:nvSpPr>
          <p:cNvPr id="8" name="Footer Placeholder 7">
            <a:extLst>
              <a:ext uri="{FF2B5EF4-FFF2-40B4-BE49-F238E27FC236}">
                <a16:creationId xmlns:a16="http://schemas.microsoft.com/office/drawing/2014/main" id="{0DB8AA1C-B1D2-4F31-84E2-853C7E4F6F33}"/>
              </a:ext>
            </a:extLst>
          </p:cNvPr>
          <p:cNvSpPr>
            <a:spLocks noGrp="1"/>
          </p:cNvSpPr>
          <p:nvPr>
            <p:ph type="ftr" sz="quarter" idx="11"/>
          </p:nvPr>
        </p:nvSpPr>
        <p:spPr/>
        <p:txBody>
          <a:bodyPr/>
          <a:lstStyle>
            <a:lvl1pPr>
              <a:defRPr>
                <a:solidFill>
                  <a:srgbClr val="48B149"/>
                </a:solidFill>
              </a:defRPr>
            </a:lvl1pPr>
          </a:lstStyle>
          <a:p>
            <a:endParaRPr lang="da-DK"/>
          </a:p>
        </p:txBody>
      </p:sp>
      <p:sp>
        <p:nvSpPr>
          <p:cNvPr id="9" name="Slide Number Placeholder 8">
            <a:extLst>
              <a:ext uri="{FF2B5EF4-FFF2-40B4-BE49-F238E27FC236}">
                <a16:creationId xmlns:a16="http://schemas.microsoft.com/office/drawing/2014/main" id="{3BC592F8-C874-4E31-A61B-CDCAF9ABBBEB}"/>
              </a:ext>
            </a:extLst>
          </p:cNvPr>
          <p:cNvSpPr>
            <a:spLocks noGrp="1"/>
          </p:cNvSpPr>
          <p:nvPr>
            <p:ph type="sldNum" sz="quarter" idx="12"/>
          </p:nvPr>
        </p:nvSpPr>
        <p:spPr/>
        <p:txBody>
          <a:bodyPr/>
          <a:lstStyle>
            <a:lvl1pPr>
              <a:defRPr>
                <a:solidFill>
                  <a:srgbClr val="48B149"/>
                </a:solidFill>
              </a:defRPr>
            </a:lvl1pPr>
          </a:lstStyle>
          <a:p>
            <a:fld id="{CA6BAEFF-E5EB-4E30-946B-3AB4DD7C8F9E}" type="slidenum">
              <a:rPr lang="da-DK" smtClean="0"/>
              <a:pPr/>
              <a:t>‹nr.›</a:t>
            </a:fld>
            <a:endParaRPr lang="da-DK"/>
          </a:p>
        </p:txBody>
      </p:sp>
      <p:sp>
        <p:nvSpPr>
          <p:cNvPr id="12" name="Text Placeholder 12">
            <a:extLst>
              <a:ext uri="{FF2B5EF4-FFF2-40B4-BE49-F238E27FC236}">
                <a16:creationId xmlns:a16="http://schemas.microsoft.com/office/drawing/2014/main" id="{2F1168F2-F257-4B1A-9FD9-293F494CE242}"/>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solidFill>
                  <a:srgbClr val="48B149"/>
                </a:solidFill>
              </a:defRPr>
            </a:lvl1pPr>
          </a:lstStyle>
          <a:p>
            <a:pPr lvl="0"/>
            <a:r>
              <a:rPr lang="da-DK"/>
              <a:t>Klik for at redigere teksttypografierne i masteren</a:t>
            </a:r>
          </a:p>
        </p:txBody>
      </p:sp>
      <p:pic>
        <p:nvPicPr>
          <p:cNvPr id="13" name="Graphic 12">
            <a:extLst>
              <a:ext uri="{FF2B5EF4-FFF2-40B4-BE49-F238E27FC236}">
                <a16:creationId xmlns:a16="http://schemas.microsoft.com/office/drawing/2014/main" id="{FEBDEAD0-051D-40F2-A8B7-13F79CB403E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9545" y="5928527"/>
            <a:ext cx="1151996" cy="620306"/>
          </a:xfrm>
          <a:prstGeom prst="rect">
            <a:avLst/>
          </a:prstGeom>
        </p:spPr>
      </p:pic>
      <p:pic>
        <p:nvPicPr>
          <p:cNvPr id="14" name="Graphic 13">
            <a:extLst>
              <a:ext uri="{FF2B5EF4-FFF2-40B4-BE49-F238E27FC236}">
                <a16:creationId xmlns:a16="http://schemas.microsoft.com/office/drawing/2014/main" id="{973AA6C2-C73B-40FD-BD90-A775E88197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9545" y="5928527"/>
            <a:ext cx="1151996" cy="620306"/>
          </a:xfrm>
          <a:prstGeom prst="rect">
            <a:avLst/>
          </a:prstGeom>
        </p:spPr>
      </p:pic>
      <p:sp>
        <p:nvSpPr>
          <p:cNvPr id="15" name="Freeform: Shape 14">
            <a:extLst>
              <a:ext uri="{FF2B5EF4-FFF2-40B4-BE49-F238E27FC236}">
                <a16:creationId xmlns:a16="http://schemas.microsoft.com/office/drawing/2014/main" id="{A882B677-7C24-4B03-9B32-AAE8277870B9}"/>
              </a:ext>
            </a:extLst>
          </p:cNvPr>
          <p:cNvSpPr/>
          <p:nvPr userDrawn="1"/>
        </p:nvSpPr>
        <p:spPr>
          <a:xfrm>
            <a:off x="10209375" y="6121631"/>
            <a:ext cx="1040746" cy="749431"/>
          </a:xfrm>
          <a:custGeom>
            <a:avLst/>
            <a:gdLst>
              <a:gd name="connsiteX0" fmla="*/ 0 w 1040746"/>
              <a:gd name="connsiteY0" fmla="*/ 0 h 749431"/>
              <a:gd name="connsiteX1" fmla="*/ 1040746 w 1040746"/>
              <a:gd name="connsiteY1" fmla="*/ 0 h 749431"/>
              <a:gd name="connsiteX2" fmla="*/ 1040746 w 1040746"/>
              <a:gd name="connsiteY2" fmla="*/ 749431 h 749431"/>
              <a:gd name="connsiteX3" fmla="*/ 0 w 1040746"/>
              <a:gd name="connsiteY3" fmla="*/ 749431 h 749431"/>
              <a:gd name="connsiteX4" fmla="*/ 0 w 1040746"/>
              <a:gd name="connsiteY4" fmla="*/ 0 h 74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46" h="749431">
                <a:moveTo>
                  <a:pt x="0" y="0"/>
                </a:moveTo>
                <a:lnTo>
                  <a:pt x="1040746" y="0"/>
                </a:lnTo>
                <a:lnTo>
                  <a:pt x="1040746" y="749431"/>
                </a:lnTo>
                <a:lnTo>
                  <a:pt x="0" y="749431"/>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9D5ADD4D-9D0F-4929-808A-D2AD8D07310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0010"/>
          <a:stretch/>
        </p:blipFill>
        <p:spPr>
          <a:xfrm>
            <a:off x="10209375" y="6129582"/>
            <a:ext cx="1040746" cy="728418"/>
          </a:xfrm>
          <a:prstGeom prst="rect">
            <a:avLst/>
          </a:prstGeom>
        </p:spPr>
      </p:pic>
    </p:spTree>
    <p:extLst>
      <p:ext uri="{BB962C8B-B14F-4D97-AF65-F5344CB8AC3E}">
        <p14:creationId xmlns:p14="http://schemas.microsoft.com/office/powerpoint/2010/main" val="1039274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F7921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391886" y="655200"/>
            <a:ext cx="10961914" cy="3166342"/>
          </a:xfrm>
        </p:spPr>
        <p:txBody>
          <a:bodyPr anchor="b"/>
          <a:lstStyle>
            <a:lvl1pPr>
              <a:defRPr sz="6000">
                <a:solidFill>
                  <a:schemeClr val="accent3"/>
                </a:solidFill>
              </a:defRPr>
            </a:lvl1pPr>
          </a:lstStyle>
          <a:p>
            <a:r>
              <a:rPr lang="da-DK"/>
              <a:t>Klik for at redigere titeltypografien i masteren</a:t>
            </a:r>
          </a:p>
        </p:txBody>
      </p:sp>
      <p:sp>
        <p:nvSpPr>
          <p:cNvPr id="3" name="Text Placeholder 2">
            <a:extLst>
              <a:ext uri="{FF2B5EF4-FFF2-40B4-BE49-F238E27FC236}">
                <a16:creationId xmlns:a16="http://schemas.microsoft.com/office/drawing/2014/main" id="{46F5F8EB-CC3C-40F8-B4C9-59337AC0BBE6}"/>
              </a:ext>
            </a:extLst>
          </p:cNvPr>
          <p:cNvSpPr>
            <a:spLocks noGrp="1"/>
          </p:cNvSpPr>
          <p:nvPr>
            <p:ph type="body" idx="1"/>
          </p:nvPr>
        </p:nvSpPr>
        <p:spPr>
          <a:xfrm>
            <a:off x="392400" y="3997958"/>
            <a:ext cx="10988862"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7" name="Date Placeholder 6">
            <a:extLst>
              <a:ext uri="{FF2B5EF4-FFF2-40B4-BE49-F238E27FC236}">
                <a16:creationId xmlns:a16="http://schemas.microsoft.com/office/drawing/2014/main" id="{2F458E38-292A-45C1-97D7-1B4ECE9A3A6E}"/>
              </a:ext>
            </a:extLst>
          </p:cNvPr>
          <p:cNvSpPr>
            <a:spLocks noGrp="1"/>
          </p:cNvSpPr>
          <p:nvPr>
            <p:ph type="dt" sz="half" idx="10"/>
          </p:nvPr>
        </p:nvSpPr>
        <p:spPr/>
        <p:txBody>
          <a:bodyPr/>
          <a:lstStyle>
            <a:lvl1pPr>
              <a:defRPr>
                <a:solidFill>
                  <a:schemeClr val="accent3"/>
                </a:solidFill>
              </a:defRPr>
            </a:lvl1pPr>
          </a:lstStyle>
          <a:p>
            <a:fld id="{25D715A2-53B2-4AEB-B8D9-89605765CA05}" type="datetime2">
              <a:rPr lang="da-DK" smtClean="0"/>
              <a:t>14. august 2023</a:t>
            </a:fld>
            <a:endParaRPr lang="da-DK"/>
          </a:p>
        </p:txBody>
      </p:sp>
      <p:sp>
        <p:nvSpPr>
          <p:cNvPr id="8" name="Footer Placeholder 7">
            <a:extLst>
              <a:ext uri="{FF2B5EF4-FFF2-40B4-BE49-F238E27FC236}">
                <a16:creationId xmlns:a16="http://schemas.microsoft.com/office/drawing/2014/main" id="{01E35196-1869-44B1-A542-C285BCAB5C13}"/>
              </a:ext>
            </a:extLst>
          </p:cNvPr>
          <p:cNvSpPr>
            <a:spLocks noGrp="1"/>
          </p:cNvSpPr>
          <p:nvPr>
            <p:ph type="ftr" sz="quarter" idx="11"/>
          </p:nvPr>
        </p:nvSpPr>
        <p:spPr/>
        <p:txBody>
          <a:bodyPr/>
          <a:lstStyle>
            <a:lvl1pPr>
              <a:defRPr>
                <a:solidFill>
                  <a:schemeClr val="accent3"/>
                </a:solidFill>
              </a:defRPr>
            </a:lvl1pPr>
          </a:lstStyle>
          <a:p>
            <a:endParaRPr lang="da-DK"/>
          </a:p>
        </p:txBody>
      </p:sp>
      <p:sp>
        <p:nvSpPr>
          <p:cNvPr id="9" name="Slide Number Placeholder 8">
            <a:extLst>
              <a:ext uri="{FF2B5EF4-FFF2-40B4-BE49-F238E27FC236}">
                <a16:creationId xmlns:a16="http://schemas.microsoft.com/office/drawing/2014/main" id="{05642A75-3086-4C61-BDF0-419208F1A8B2}"/>
              </a:ext>
            </a:extLst>
          </p:cNvPr>
          <p:cNvSpPr>
            <a:spLocks noGrp="1"/>
          </p:cNvSpPr>
          <p:nvPr>
            <p:ph type="sldNum" sz="quarter" idx="12"/>
          </p:nvPr>
        </p:nvSpPr>
        <p:spPr/>
        <p:txBody>
          <a:bodyPr/>
          <a:lstStyle>
            <a:lvl1pPr>
              <a:defRPr>
                <a:solidFill>
                  <a:schemeClr val="accent3"/>
                </a:solidFill>
              </a:defRPr>
            </a:lvl1pPr>
          </a:lstStyle>
          <a:p>
            <a:fld id="{CA6BAEFF-E5EB-4E30-946B-3AB4DD7C8F9E}" type="slidenum">
              <a:rPr lang="da-DK" smtClean="0"/>
              <a:pPr/>
              <a:t>‹nr.›</a:t>
            </a:fld>
            <a:endParaRPr lang="da-DK"/>
          </a:p>
        </p:txBody>
      </p:sp>
      <p:sp>
        <p:nvSpPr>
          <p:cNvPr id="12" name="Text Placeholder 12">
            <a:extLst>
              <a:ext uri="{FF2B5EF4-FFF2-40B4-BE49-F238E27FC236}">
                <a16:creationId xmlns:a16="http://schemas.microsoft.com/office/drawing/2014/main" id="{B1FB7C42-9324-4EFE-B79E-9D88F4EC3998}"/>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solidFill>
                  <a:schemeClr val="accent3"/>
                </a:solidFill>
              </a:defRPr>
            </a:lvl1pPr>
          </a:lstStyle>
          <a:p>
            <a:pPr lvl="0"/>
            <a:r>
              <a:rPr lang="da-DK"/>
              <a:t>Klik for at redigere teksttypografierne i masteren</a:t>
            </a:r>
          </a:p>
        </p:txBody>
      </p:sp>
      <p:pic>
        <p:nvPicPr>
          <p:cNvPr id="17" name="Graphic 16">
            <a:extLst>
              <a:ext uri="{FF2B5EF4-FFF2-40B4-BE49-F238E27FC236}">
                <a16:creationId xmlns:a16="http://schemas.microsoft.com/office/drawing/2014/main" id="{F03D3E4A-D79E-4CE4-9704-5E840FDEFA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9545" y="5928527"/>
            <a:ext cx="1151996" cy="620306"/>
          </a:xfrm>
          <a:prstGeom prst="rect">
            <a:avLst/>
          </a:prstGeom>
        </p:spPr>
      </p:pic>
      <p:pic>
        <p:nvPicPr>
          <p:cNvPr id="18" name="Graphic 17">
            <a:extLst>
              <a:ext uri="{FF2B5EF4-FFF2-40B4-BE49-F238E27FC236}">
                <a16:creationId xmlns:a16="http://schemas.microsoft.com/office/drawing/2014/main" id="{89FDDA6D-3F7A-4F6E-B5DD-133F2A1478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9545" y="5928527"/>
            <a:ext cx="1151996" cy="620306"/>
          </a:xfrm>
          <a:prstGeom prst="rect">
            <a:avLst/>
          </a:prstGeom>
        </p:spPr>
      </p:pic>
      <p:sp>
        <p:nvSpPr>
          <p:cNvPr id="19" name="Freeform: Shape 18">
            <a:extLst>
              <a:ext uri="{FF2B5EF4-FFF2-40B4-BE49-F238E27FC236}">
                <a16:creationId xmlns:a16="http://schemas.microsoft.com/office/drawing/2014/main" id="{C6892DAC-B6D7-46D8-9D4C-E918E485B99A}"/>
              </a:ext>
            </a:extLst>
          </p:cNvPr>
          <p:cNvSpPr/>
          <p:nvPr userDrawn="1"/>
        </p:nvSpPr>
        <p:spPr>
          <a:xfrm>
            <a:off x="10209375" y="6121631"/>
            <a:ext cx="1040746" cy="749431"/>
          </a:xfrm>
          <a:custGeom>
            <a:avLst/>
            <a:gdLst>
              <a:gd name="connsiteX0" fmla="*/ 0 w 1040746"/>
              <a:gd name="connsiteY0" fmla="*/ 0 h 749431"/>
              <a:gd name="connsiteX1" fmla="*/ 1040746 w 1040746"/>
              <a:gd name="connsiteY1" fmla="*/ 0 h 749431"/>
              <a:gd name="connsiteX2" fmla="*/ 1040746 w 1040746"/>
              <a:gd name="connsiteY2" fmla="*/ 749431 h 749431"/>
              <a:gd name="connsiteX3" fmla="*/ 0 w 1040746"/>
              <a:gd name="connsiteY3" fmla="*/ 749431 h 749431"/>
              <a:gd name="connsiteX4" fmla="*/ 0 w 1040746"/>
              <a:gd name="connsiteY4" fmla="*/ 0 h 74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46" h="749431">
                <a:moveTo>
                  <a:pt x="0" y="0"/>
                </a:moveTo>
                <a:lnTo>
                  <a:pt x="1040746" y="0"/>
                </a:lnTo>
                <a:lnTo>
                  <a:pt x="1040746" y="749431"/>
                </a:lnTo>
                <a:lnTo>
                  <a:pt x="0" y="749431"/>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8B4ACC8C-D11B-40F0-A978-8CAEA763C6F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0010"/>
          <a:stretch/>
        </p:blipFill>
        <p:spPr>
          <a:xfrm>
            <a:off x="10209375" y="6129582"/>
            <a:ext cx="1040746" cy="728418"/>
          </a:xfrm>
          <a:prstGeom prst="rect">
            <a:avLst/>
          </a:prstGeom>
        </p:spPr>
      </p:pic>
    </p:spTree>
    <p:extLst>
      <p:ext uri="{BB962C8B-B14F-4D97-AF65-F5344CB8AC3E}">
        <p14:creationId xmlns:p14="http://schemas.microsoft.com/office/powerpoint/2010/main" val="2740994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gul">
    <p:bg>
      <p:bgPr>
        <a:solidFill>
          <a:srgbClr val="FFD6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391886" y="655200"/>
            <a:ext cx="10961914" cy="3166342"/>
          </a:xfrm>
        </p:spPr>
        <p:txBody>
          <a:bodyPr anchor="b"/>
          <a:lstStyle>
            <a:lvl1pPr>
              <a:defRPr sz="6000">
                <a:solidFill>
                  <a:schemeClr val="tx1"/>
                </a:solidFill>
              </a:defRPr>
            </a:lvl1pPr>
          </a:lstStyle>
          <a:p>
            <a:r>
              <a:rPr lang="da-DK"/>
              <a:t>Klik for at redigere titeltypografien i masteren</a:t>
            </a:r>
          </a:p>
        </p:txBody>
      </p:sp>
      <p:sp>
        <p:nvSpPr>
          <p:cNvPr id="3" name="Text Placeholder 2">
            <a:extLst>
              <a:ext uri="{FF2B5EF4-FFF2-40B4-BE49-F238E27FC236}">
                <a16:creationId xmlns:a16="http://schemas.microsoft.com/office/drawing/2014/main" id="{46F5F8EB-CC3C-40F8-B4C9-59337AC0BBE6}"/>
              </a:ext>
            </a:extLst>
          </p:cNvPr>
          <p:cNvSpPr>
            <a:spLocks noGrp="1"/>
          </p:cNvSpPr>
          <p:nvPr>
            <p:ph type="body" idx="1"/>
          </p:nvPr>
        </p:nvSpPr>
        <p:spPr>
          <a:xfrm>
            <a:off x="392400" y="3997958"/>
            <a:ext cx="10988862"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7" name="Date Placeholder 6">
            <a:extLst>
              <a:ext uri="{FF2B5EF4-FFF2-40B4-BE49-F238E27FC236}">
                <a16:creationId xmlns:a16="http://schemas.microsoft.com/office/drawing/2014/main" id="{F38DB46D-CF67-4F01-9DBC-68513EC1AF5F}"/>
              </a:ext>
            </a:extLst>
          </p:cNvPr>
          <p:cNvSpPr>
            <a:spLocks noGrp="1"/>
          </p:cNvSpPr>
          <p:nvPr>
            <p:ph type="dt" sz="half" idx="10"/>
          </p:nvPr>
        </p:nvSpPr>
        <p:spPr/>
        <p:txBody>
          <a:bodyPr/>
          <a:lstStyle/>
          <a:p>
            <a:fld id="{8E90EC6E-7D54-4AAC-91B3-F520886A1CE1}" type="datetime2">
              <a:rPr lang="da-DK" smtClean="0"/>
              <a:t>14. august 2023</a:t>
            </a:fld>
            <a:endParaRPr lang="da-DK"/>
          </a:p>
        </p:txBody>
      </p:sp>
      <p:sp>
        <p:nvSpPr>
          <p:cNvPr id="8" name="Footer Placeholder 7">
            <a:extLst>
              <a:ext uri="{FF2B5EF4-FFF2-40B4-BE49-F238E27FC236}">
                <a16:creationId xmlns:a16="http://schemas.microsoft.com/office/drawing/2014/main" id="{49D88E1F-F685-4C26-A4E4-86420EACB979}"/>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ED383DB0-D1E7-4FEC-8E35-5259EFE32808}"/>
              </a:ext>
            </a:extLst>
          </p:cNvPr>
          <p:cNvSpPr>
            <a:spLocks noGrp="1"/>
          </p:cNvSpPr>
          <p:nvPr>
            <p:ph type="sldNum" sz="quarter" idx="12"/>
          </p:nvPr>
        </p:nvSpPr>
        <p:spPr/>
        <p:txBody>
          <a:bodyPr/>
          <a:lstStyle/>
          <a:p>
            <a:fld id="{CA6BAEFF-E5EB-4E30-946B-3AB4DD7C8F9E}" type="slidenum">
              <a:rPr lang="da-DK" smtClean="0"/>
              <a:pPr/>
              <a:t>‹nr.›</a:t>
            </a:fld>
            <a:endParaRPr lang="da-DK"/>
          </a:p>
        </p:txBody>
      </p:sp>
      <p:sp>
        <p:nvSpPr>
          <p:cNvPr id="12" name="Text Placeholder 12">
            <a:extLst>
              <a:ext uri="{FF2B5EF4-FFF2-40B4-BE49-F238E27FC236}">
                <a16:creationId xmlns:a16="http://schemas.microsoft.com/office/drawing/2014/main" id="{FE782B02-99CD-4208-ABD9-A3250A60202D}"/>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pic>
        <p:nvPicPr>
          <p:cNvPr id="17" name="Graphic 16">
            <a:extLst>
              <a:ext uri="{FF2B5EF4-FFF2-40B4-BE49-F238E27FC236}">
                <a16:creationId xmlns:a16="http://schemas.microsoft.com/office/drawing/2014/main" id="{A8021C28-4970-4CF0-A4F8-B4F3AF6AE3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9545" y="5928527"/>
            <a:ext cx="1151996" cy="620306"/>
          </a:xfrm>
          <a:prstGeom prst="rect">
            <a:avLst/>
          </a:prstGeom>
        </p:spPr>
      </p:pic>
      <p:pic>
        <p:nvPicPr>
          <p:cNvPr id="18" name="Graphic 17">
            <a:extLst>
              <a:ext uri="{FF2B5EF4-FFF2-40B4-BE49-F238E27FC236}">
                <a16:creationId xmlns:a16="http://schemas.microsoft.com/office/drawing/2014/main" id="{ACAABB47-80AE-48D0-A6CA-A82DD1E9FB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9545" y="5928527"/>
            <a:ext cx="1151996" cy="620306"/>
          </a:xfrm>
          <a:prstGeom prst="rect">
            <a:avLst/>
          </a:prstGeom>
        </p:spPr>
      </p:pic>
      <p:sp>
        <p:nvSpPr>
          <p:cNvPr id="19" name="Freeform: Shape 18">
            <a:extLst>
              <a:ext uri="{FF2B5EF4-FFF2-40B4-BE49-F238E27FC236}">
                <a16:creationId xmlns:a16="http://schemas.microsoft.com/office/drawing/2014/main" id="{62B91D20-24F6-432A-A282-6961A4C074D8}"/>
              </a:ext>
            </a:extLst>
          </p:cNvPr>
          <p:cNvSpPr/>
          <p:nvPr userDrawn="1"/>
        </p:nvSpPr>
        <p:spPr>
          <a:xfrm>
            <a:off x="10209375" y="6121631"/>
            <a:ext cx="1040746" cy="749431"/>
          </a:xfrm>
          <a:custGeom>
            <a:avLst/>
            <a:gdLst>
              <a:gd name="connsiteX0" fmla="*/ 0 w 1040746"/>
              <a:gd name="connsiteY0" fmla="*/ 0 h 749431"/>
              <a:gd name="connsiteX1" fmla="*/ 1040746 w 1040746"/>
              <a:gd name="connsiteY1" fmla="*/ 0 h 749431"/>
              <a:gd name="connsiteX2" fmla="*/ 1040746 w 1040746"/>
              <a:gd name="connsiteY2" fmla="*/ 749431 h 749431"/>
              <a:gd name="connsiteX3" fmla="*/ 0 w 1040746"/>
              <a:gd name="connsiteY3" fmla="*/ 749431 h 749431"/>
              <a:gd name="connsiteX4" fmla="*/ 0 w 1040746"/>
              <a:gd name="connsiteY4" fmla="*/ 0 h 74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46" h="749431">
                <a:moveTo>
                  <a:pt x="0" y="0"/>
                </a:moveTo>
                <a:lnTo>
                  <a:pt x="1040746" y="0"/>
                </a:lnTo>
                <a:lnTo>
                  <a:pt x="1040746" y="749431"/>
                </a:lnTo>
                <a:lnTo>
                  <a:pt x="0" y="749431"/>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DF435607-AF12-48EF-8332-4E6F5267FA7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0010"/>
          <a:stretch/>
        </p:blipFill>
        <p:spPr>
          <a:xfrm>
            <a:off x="10209375" y="6129582"/>
            <a:ext cx="1040746" cy="728418"/>
          </a:xfrm>
          <a:prstGeom prst="rect">
            <a:avLst/>
          </a:prstGeom>
        </p:spPr>
      </p:pic>
    </p:spTree>
    <p:extLst>
      <p:ext uri="{BB962C8B-B14F-4D97-AF65-F5344CB8AC3E}">
        <p14:creationId xmlns:p14="http://schemas.microsoft.com/office/powerpoint/2010/main" val="1794109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hvi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391886" y="655200"/>
            <a:ext cx="10961914" cy="3166342"/>
          </a:xfrm>
        </p:spPr>
        <p:txBody>
          <a:bodyPr anchor="b"/>
          <a:lstStyle>
            <a:lvl1pPr>
              <a:defRPr sz="6000">
                <a:solidFill>
                  <a:schemeClr val="tx1"/>
                </a:solidFill>
              </a:defRPr>
            </a:lvl1pPr>
          </a:lstStyle>
          <a:p>
            <a:r>
              <a:rPr lang="da-DK"/>
              <a:t>Klik for at redigere titeltypografien i masteren</a:t>
            </a:r>
          </a:p>
        </p:txBody>
      </p:sp>
      <p:sp>
        <p:nvSpPr>
          <p:cNvPr id="3" name="Text Placeholder 2">
            <a:extLst>
              <a:ext uri="{FF2B5EF4-FFF2-40B4-BE49-F238E27FC236}">
                <a16:creationId xmlns:a16="http://schemas.microsoft.com/office/drawing/2014/main" id="{46F5F8EB-CC3C-40F8-B4C9-59337AC0BBE6}"/>
              </a:ext>
            </a:extLst>
          </p:cNvPr>
          <p:cNvSpPr>
            <a:spLocks noGrp="1"/>
          </p:cNvSpPr>
          <p:nvPr>
            <p:ph type="body" idx="1"/>
          </p:nvPr>
        </p:nvSpPr>
        <p:spPr>
          <a:xfrm>
            <a:off x="392400" y="3997958"/>
            <a:ext cx="10988862"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7" name="Date Placeholder 6">
            <a:extLst>
              <a:ext uri="{FF2B5EF4-FFF2-40B4-BE49-F238E27FC236}">
                <a16:creationId xmlns:a16="http://schemas.microsoft.com/office/drawing/2014/main" id="{4D19E112-9159-4DCC-BC6B-6356A84B344D}"/>
              </a:ext>
            </a:extLst>
          </p:cNvPr>
          <p:cNvSpPr>
            <a:spLocks noGrp="1"/>
          </p:cNvSpPr>
          <p:nvPr>
            <p:ph type="dt" sz="half" idx="10"/>
          </p:nvPr>
        </p:nvSpPr>
        <p:spPr/>
        <p:txBody>
          <a:bodyPr/>
          <a:lstStyle/>
          <a:p>
            <a:fld id="{C8073880-BA1F-434A-89EA-CFCE0052B144}" type="datetime2">
              <a:rPr lang="da-DK" smtClean="0"/>
              <a:t>14. august 2023</a:t>
            </a:fld>
            <a:endParaRPr lang="da-DK"/>
          </a:p>
        </p:txBody>
      </p:sp>
      <p:sp>
        <p:nvSpPr>
          <p:cNvPr id="8" name="Footer Placeholder 7">
            <a:extLst>
              <a:ext uri="{FF2B5EF4-FFF2-40B4-BE49-F238E27FC236}">
                <a16:creationId xmlns:a16="http://schemas.microsoft.com/office/drawing/2014/main" id="{2C8809E0-1EE8-4E74-A2DE-740EBA3E126F}"/>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AA698E98-FD16-4AE4-B906-4828A62E6852}"/>
              </a:ext>
            </a:extLst>
          </p:cNvPr>
          <p:cNvSpPr>
            <a:spLocks noGrp="1"/>
          </p:cNvSpPr>
          <p:nvPr>
            <p:ph type="sldNum" sz="quarter" idx="12"/>
          </p:nvPr>
        </p:nvSpPr>
        <p:spPr/>
        <p:txBody>
          <a:bodyPr/>
          <a:lstStyle/>
          <a:p>
            <a:fld id="{CA6BAEFF-E5EB-4E30-946B-3AB4DD7C8F9E}" type="slidenum">
              <a:rPr lang="da-DK" smtClean="0"/>
              <a:pPr/>
              <a:t>‹nr.›</a:t>
            </a:fld>
            <a:endParaRPr lang="da-DK"/>
          </a:p>
        </p:txBody>
      </p:sp>
      <p:sp>
        <p:nvSpPr>
          <p:cNvPr id="16" name="Text Placeholder 11">
            <a:extLst>
              <a:ext uri="{FF2B5EF4-FFF2-40B4-BE49-F238E27FC236}">
                <a16:creationId xmlns:a16="http://schemas.microsoft.com/office/drawing/2014/main" id="{0D1F2AF4-3423-48C6-86D6-CF795976BD07}"/>
              </a:ext>
            </a:extLst>
          </p:cNvPr>
          <p:cNvSpPr>
            <a:spLocks noGrp="1"/>
          </p:cNvSpPr>
          <p:nvPr>
            <p:ph type="body" sz="quarter" idx="14"/>
          </p:nvPr>
        </p:nvSpPr>
        <p:spPr>
          <a:xfrm>
            <a:off x="260512" y="6349117"/>
            <a:ext cx="5010150" cy="260350"/>
          </a:xfrm>
        </p:spPr>
        <p:txBody>
          <a:bodyPr anchor="b" anchorCtr="0">
            <a:normAutofit/>
          </a:bodyPr>
          <a:lstStyle>
            <a:lvl1pPr marL="0" indent="0">
              <a:buFontTx/>
              <a:buNone/>
              <a:defRPr sz="600">
                <a:latin typeface="+mn-lt"/>
              </a:defRPr>
            </a:lvl1pPr>
          </a:lstStyle>
          <a:p>
            <a:pPr lvl="0"/>
            <a:r>
              <a:rPr lang="da-DK"/>
              <a:t>Klik for at redigere teksttypografierne i masteren</a:t>
            </a:r>
          </a:p>
        </p:txBody>
      </p:sp>
      <p:sp>
        <p:nvSpPr>
          <p:cNvPr id="12" name="Text Placeholder 12">
            <a:extLst>
              <a:ext uri="{FF2B5EF4-FFF2-40B4-BE49-F238E27FC236}">
                <a16:creationId xmlns:a16="http://schemas.microsoft.com/office/drawing/2014/main" id="{9BBB8D2C-F231-4760-AB45-C4B21A7AED51}"/>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2653048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391886" y="655200"/>
            <a:ext cx="10961914" cy="3377304"/>
          </a:xfrm>
        </p:spPr>
        <p:txBody>
          <a:bodyPr anchor="b">
            <a:normAutofit/>
          </a:bodyPr>
          <a:lstStyle>
            <a:lvl1pPr>
              <a:defRPr sz="9800"/>
            </a:lvl1pPr>
          </a:lstStyle>
          <a:p>
            <a:r>
              <a:rPr lang="da-DK"/>
              <a:t>Klik for at redigere titeltypografien i masteren</a:t>
            </a:r>
          </a:p>
        </p:txBody>
      </p:sp>
      <p:sp>
        <p:nvSpPr>
          <p:cNvPr id="12" name="Text Placeholder 11">
            <a:extLst>
              <a:ext uri="{FF2B5EF4-FFF2-40B4-BE49-F238E27FC236}">
                <a16:creationId xmlns:a16="http://schemas.microsoft.com/office/drawing/2014/main" id="{826CDF79-609F-45F9-AED0-E98C54231437}"/>
              </a:ext>
            </a:extLst>
          </p:cNvPr>
          <p:cNvSpPr>
            <a:spLocks noGrp="1"/>
          </p:cNvSpPr>
          <p:nvPr>
            <p:ph type="body" sz="quarter" idx="13"/>
          </p:nvPr>
        </p:nvSpPr>
        <p:spPr>
          <a:xfrm>
            <a:off x="260512" y="6349117"/>
            <a:ext cx="5010150" cy="260350"/>
          </a:xfrm>
        </p:spPr>
        <p:txBody>
          <a:bodyPr anchor="b" anchorCtr="0">
            <a:normAutofit/>
          </a:bodyPr>
          <a:lstStyle>
            <a:lvl1pPr marL="0" indent="0">
              <a:buFontTx/>
              <a:buNone/>
              <a:defRPr sz="600">
                <a:latin typeface="+mn-lt"/>
              </a:defRPr>
            </a:lvl1pPr>
          </a:lstStyle>
          <a:p>
            <a:pPr lvl="0"/>
            <a:r>
              <a:rPr lang="da-DK"/>
              <a:t>Klik for at redigere teksttypografierne i masteren</a:t>
            </a:r>
          </a:p>
        </p:txBody>
      </p:sp>
      <p:sp>
        <p:nvSpPr>
          <p:cNvPr id="3" name="Date Placeholder 2">
            <a:extLst>
              <a:ext uri="{FF2B5EF4-FFF2-40B4-BE49-F238E27FC236}">
                <a16:creationId xmlns:a16="http://schemas.microsoft.com/office/drawing/2014/main" id="{FE5159A8-3C79-4927-923E-7B7B6FAFF5B2}"/>
              </a:ext>
            </a:extLst>
          </p:cNvPr>
          <p:cNvSpPr>
            <a:spLocks noGrp="1"/>
          </p:cNvSpPr>
          <p:nvPr>
            <p:ph type="dt" sz="half" idx="14"/>
          </p:nvPr>
        </p:nvSpPr>
        <p:spPr/>
        <p:txBody>
          <a:bodyPr/>
          <a:lstStyle/>
          <a:p>
            <a:fld id="{A41246D0-2BEA-4D58-BA48-69A49785F78B}" type="datetime2">
              <a:rPr lang="da-DK" smtClean="0"/>
              <a:t>14. august 2023</a:t>
            </a:fld>
            <a:endParaRPr lang="da-DK"/>
          </a:p>
        </p:txBody>
      </p:sp>
      <p:sp>
        <p:nvSpPr>
          <p:cNvPr id="7" name="Footer Placeholder 6">
            <a:extLst>
              <a:ext uri="{FF2B5EF4-FFF2-40B4-BE49-F238E27FC236}">
                <a16:creationId xmlns:a16="http://schemas.microsoft.com/office/drawing/2014/main" id="{4772D7C1-5144-41B6-9B4C-5C7623C3211A}"/>
              </a:ext>
            </a:extLst>
          </p:cNvPr>
          <p:cNvSpPr>
            <a:spLocks noGrp="1"/>
          </p:cNvSpPr>
          <p:nvPr>
            <p:ph type="ftr" sz="quarter" idx="15"/>
          </p:nvPr>
        </p:nvSpPr>
        <p:spPr/>
        <p:txBody>
          <a:bodyPr/>
          <a:lstStyle/>
          <a:p>
            <a:endParaRPr lang="da-DK"/>
          </a:p>
        </p:txBody>
      </p:sp>
      <p:sp>
        <p:nvSpPr>
          <p:cNvPr id="8" name="Slide Number Placeholder 7">
            <a:extLst>
              <a:ext uri="{FF2B5EF4-FFF2-40B4-BE49-F238E27FC236}">
                <a16:creationId xmlns:a16="http://schemas.microsoft.com/office/drawing/2014/main" id="{BB3AE529-FDCD-4B04-A84F-C393319C51B0}"/>
              </a:ext>
            </a:extLst>
          </p:cNvPr>
          <p:cNvSpPr>
            <a:spLocks noGrp="1"/>
          </p:cNvSpPr>
          <p:nvPr>
            <p:ph type="sldNum" sz="quarter" idx="16"/>
          </p:nvPr>
        </p:nvSpPr>
        <p:spPr/>
        <p:txBody>
          <a:bodyPr/>
          <a:lstStyle/>
          <a:p>
            <a:fld id="{CA6BAEFF-E5EB-4E30-946B-3AB4DD7C8F9E}" type="slidenum">
              <a:rPr lang="da-DK" smtClean="0"/>
              <a:pPr/>
              <a:t>‹nr.›</a:t>
            </a:fld>
            <a:endParaRPr lang="da-DK"/>
          </a:p>
        </p:txBody>
      </p:sp>
      <p:sp>
        <p:nvSpPr>
          <p:cNvPr id="9" name="Text Placeholder 12">
            <a:extLst>
              <a:ext uri="{FF2B5EF4-FFF2-40B4-BE49-F238E27FC236}">
                <a16:creationId xmlns:a16="http://schemas.microsoft.com/office/drawing/2014/main" id="{A70A94F7-F40D-43E2-B78C-789C1548749E}"/>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483463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F68146F-7BEC-4DEA-8734-F75D9C25FFF1}"/>
              </a:ext>
            </a:extLst>
          </p:cNvPr>
          <p:cNvSpPr>
            <a:spLocks noGrp="1"/>
          </p:cNvSpPr>
          <p:nvPr>
            <p:ph type="pic" sz="quarter" idx="13"/>
          </p:nvPr>
        </p:nvSpPr>
        <p:spPr>
          <a:xfrm>
            <a:off x="4816475" y="977900"/>
            <a:ext cx="6199188" cy="4902200"/>
          </a:xfrm>
        </p:spPr>
        <p:txBody>
          <a:bodyPr/>
          <a:lstStyle>
            <a:lvl1pPr marL="0" indent="0">
              <a:buNone/>
              <a:defRPr/>
            </a:lvl1pPr>
          </a:lstStyle>
          <a:p>
            <a:r>
              <a:rPr lang="da-DK"/>
              <a:t>Klik på ikonet for at tilføje et billede</a:t>
            </a:r>
          </a:p>
        </p:txBody>
      </p:sp>
      <p:sp>
        <p:nvSpPr>
          <p:cNvPr id="8" name="Content Placeholder 2">
            <a:extLst>
              <a:ext uri="{FF2B5EF4-FFF2-40B4-BE49-F238E27FC236}">
                <a16:creationId xmlns:a16="http://schemas.microsoft.com/office/drawing/2014/main" id="{35B0F285-F325-4A8B-80CC-7B4994E7B1C1}"/>
              </a:ext>
            </a:extLst>
          </p:cNvPr>
          <p:cNvSpPr>
            <a:spLocks noGrp="1"/>
          </p:cNvSpPr>
          <p:nvPr>
            <p:ph idx="16"/>
          </p:nvPr>
        </p:nvSpPr>
        <p:spPr>
          <a:xfrm>
            <a:off x="1362455" y="4201302"/>
            <a:ext cx="3194437" cy="1968004"/>
          </a:xfrm>
        </p:spPr>
        <p:txBody>
          <a:bodyPr/>
          <a:lstStyle>
            <a:lvl1pPr marL="180975" indent="-180975">
              <a:spcBef>
                <a:spcPts val="0"/>
              </a:spcBef>
              <a:spcAft>
                <a:spcPts val="0"/>
              </a:spcAft>
              <a:buFont typeface="Arial" panose="020B0604020202020204" pitchFamily="34" charset="0"/>
              <a:buChar char="•"/>
              <a:defRPr sz="1200"/>
            </a:lvl1pPr>
            <a:lvl2pPr marL="219075" indent="-219075">
              <a:spcBef>
                <a:spcPts val="600"/>
              </a:spcBef>
              <a:buFont typeface="Arial" panose="020B0604020202020204" pitchFamily="34" charset="0"/>
              <a:buChar char="•"/>
              <a:defRPr sz="1100" cap="all" baseline="0">
                <a:latin typeface="+mj-lt"/>
              </a:defRPr>
            </a:lvl2pPr>
            <a:lvl3pPr marL="560388" indent="0">
              <a:spcBef>
                <a:spcPts val="0"/>
              </a:spcBef>
              <a:defRPr/>
            </a:lvl3pPr>
          </a:lstStyle>
          <a:p>
            <a:pPr lvl="0"/>
            <a:r>
              <a:rPr lang="da-DK"/>
              <a:t>Klik for at redigere teksttypografierne i masteren</a:t>
            </a:r>
          </a:p>
          <a:p>
            <a:pPr lvl="1"/>
            <a:r>
              <a:rPr lang="da-DK"/>
              <a:t>Andet niveau</a:t>
            </a:r>
          </a:p>
        </p:txBody>
      </p:sp>
      <p:sp>
        <p:nvSpPr>
          <p:cNvPr id="2" name="Date Placeholder 1">
            <a:extLst>
              <a:ext uri="{FF2B5EF4-FFF2-40B4-BE49-F238E27FC236}">
                <a16:creationId xmlns:a16="http://schemas.microsoft.com/office/drawing/2014/main" id="{9347C0CC-B3D6-4CA3-9887-CC830AED5CB6}"/>
              </a:ext>
            </a:extLst>
          </p:cNvPr>
          <p:cNvSpPr>
            <a:spLocks noGrp="1"/>
          </p:cNvSpPr>
          <p:nvPr>
            <p:ph type="dt" sz="half" idx="18"/>
          </p:nvPr>
        </p:nvSpPr>
        <p:spPr/>
        <p:txBody>
          <a:bodyPr/>
          <a:lstStyle/>
          <a:p>
            <a:fld id="{8BC61F1C-3063-446B-9BE5-62322AF1673B}" type="datetime2">
              <a:rPr lang="da-DK" smtClean="0"/>
              <a:t>14. august 2023</a:t>
            </a:fld>
            <a:endParaRPr lang="da-DK"/>
          </a:p>
        </p:txBody>
      </p:sp>
      <p:sp>
        <p:nvSpPr>
          <p:cNvPr id="3" name="Footer Placeholder 2">
            <a:extLst>
              <a:ext uri="{FF2B5EF4-FFF2-40B4-BE49-F238E27FC236}">
                <a16:creationId xmlns:a16="http://schemas.microsoft.com/office/drawing/2014/main" id="{CCE5C289-2AF5-4946-B3A5-76FC1CB7465A}"/>
              </a:ext>
            </a:extLst>
          </p:cNvPr>
          <p:cNvSpPr>
            <a:spLocks noGrp="1"/>
          </p:cNvSpPr>
          <p:nvPr>
            <p:ph type="ftr" sz="quarter" idx="19"/>
          </p:nvPr>
        </p:nvSpPr>
        <p:spPr/>
        <p:txBody>
          <a:bodyPr/>
          <a:lstStyle/>
          <a:p>
            <a:endParaRPr lang="da-DK"/>
          </a:p>
        </p:txBody>
      </p:sp>
      <p:sp>
        <p:nvSpPr>
          <p:cNvPr id="7" name="Slide Number Placeholder 6">
            <a:extLst>
              <a:ext uri="{FF2B5EF4-FFF2-40B4-BE49-F238E27FC236}">
                <a16:creationId xmlns:a16="http://schemas.microsoft.com/office/drawing/2014/main" id="{29F0C482-EAA0-4F66-9533-F10E816EE262}"/>
              </a:ext>
            </a:extLst>
          </p:cNvPr>
          <p:cNvSpPr>
            <a:spLocks noGrp="1"/>
          </p:cNvSpPr>
          <p:nvPr>
            <p:ph type="sldNum" sz="quarter" idx="20"/>
          </p:nvPr>
        </p:nvSpPr>
        <p:spPr/>
        <p:txBody>
          <a:bodyPr/>
          <a:lstStyle/>
          <a:p>
            <a:fld id="{CA6BAEFF-E5EB-4E30-946B-3AB4DD7C8F9E}" type="slidenum">
              <a:rPr lang="da-DK" smtClean="0"/>
              <a:pPr/>
              <a:t>‹nr.›</a:t>
            </a:fld>
            <a:endParaRPr lang="da-DK"/>
          </a:p>
        </p:txBody>
      </p:sp>
      <p:sp>
        <p:nvSpPr>
          <p:cNvPr id="18" name="Text Placeholder 17" hidden="1">
            <a:extLst>
              <a:ext uri="{FF2B5EF4-FFF2-40B4-BE49-F238E27FC236}">
                <a16:creationId xmlns:a16="http://schemas.microsoft.com/office/drawing/2014/main" id="{08ABB834-85CE-4DEA-98B1-BAF0946B5CAA}"/>
              </a:ext>
            </a:extLst>
          </p:cNvPr>
          <p:cNvSpPr>
            <a:spLocks noGrp="1"/>
          </p:cNvSpPr>
          <p:nvPr>
            <p:ph type="body" sz="quarter" idx="22"/>
          </p:nvPr>
        </p:nvSpPr>
        <p:spPr>
          <a:xfrm>
            <a:off x="1362455" y="3675627"/>
            <a:ext cx="3194437" cy="471488"/>
          </a:xfrm>
        </p:spPr>
        <p:txBody>
          <a:bodyPr>
            <a:noAutofit/>
          </a:bodyPr>
          <a:lstStyle>
            <a:lvl1pPr marL="0" indent="0">
              <a:buNone/>
              <a:defRPr sz="3000"/>
            </a:lvl1pPr>
          </a:lstStyle>
          <a:p>
            <a:pPr lvl="0"/>
            <a:r>
              <a:rPr lang="da-DK"/>
              <a:t>Klik for at redigere teksttypografierne i masteren</a:t>
            </a:r>
          </a:p>
        </p:txBody>
      </p:sp>
      <p:sp>
        <p:nvSpPr>
          <p:cNvPr id="19" name="Content Placeholder 2">
            <a:extLst>
              <a:ext uri="{FF2B5EF4-FFF2-40B4-BE49-F238E27FC236}">
                <a16:creationId xmlns:a16="http://schemas.microsoft.com/office/drawing/2014/main" id="{CFFEDA58-88F6-4CD7-B9E0-E7E833D658B9}"/>
              </a:ext>
            </a:extLst>
          </p:cNvPr>
          <p:cNvSpPr>
            <a:spLocks noGrp="1"/>
          </p:cNvSpPr>
          <p:nvPr>
            <p:ph idx="23"/>
          </p:nvPr>
        </p:nvSpPr>
        <p:spPr>
          <a:xfrm>
            <a:off x="1362455" y="1613771"/>
            <a:ext cx="3194437" cy="1968004"/>
          </a:xfrm>
        </p:spPr>
        <p:txBody>
          <a:bodyPr/>
          <a:lstStyle>
            <a:lvl1pPr marL="180975" indent="-180975">
              <a:spcBef>
                <a:spcPts val="0"/>
              </a:spcBef>
              <a:spcAft>
                <a:spcPts val="0"/>
              </a:spcAft>
              <a:buFont typeface="Arial" panose="020B0604020202020204" pitchFamily="34" charset="0"/>
              <a:buChar char="•"/>
              <a:defRPr sz="1200"/>
            </a:lvl1pPr>
            <a:lvl2pPr marL="219075" indent="-219075">
              <a:spcBef>
                <a:spcPts val="600"/>
              </a:spcBef>
              <a:buFont typeface="Arial" panose="020B0604020202020204" pitchFamily="34" charset="0"/>
              <a:buChar char="•"/>
              <a:defRPr sz="1100" cap="all" baseline="0">
                <a:latin typeface="+mj-lt"/>
              </a:defRPr>
            </a:lvl2pPr>
            <a:lvl3pPr marL="560388" indent="0">
              <a:spcBef>
                <a:spcPts val="0"/>
              </a:spcBef>
              <a:defRPr/>
            </a:lvl3pPr>
          </a:lstStyle>
          <a:p>
            <a:pPr lvl="0"/>
            <a:r>
              <a:rPr lang="da-DK"/>
              <a:t>Klik for at redigere teksttypografierne i masteren</a:t>
            </a:r>
          </a:p>
          <a:p>
            <a:pPr lvl="1"/>
            <a:r>
              <a:rPr lang="da-DK"/>
              <a:t>Andet niveau</a:t>
            </a:r>
          </a:p>
        </p:txBody>
      </p:sp>
      <p:sp>
        <p:nvSpPr>
          <p:cNvPr id="20" name="Text Placeholder 17">
            <a:extLst>
              <a:ext uri="{FF2B5EF4-FFF2-40B4-BE49-F238E27FC236}">
                <a16:creationId xmlns:a16="http://schemas.microsoft.com/office/drawing/2014/main" id="{6129E2BD-357E-4E13-83BB-B4368F90A506}"/>
              </a:ext>
            </a:extLst>
          </p:cNvPr>
          <p:cNvSpPr>
            <a:spLocks noGrp="1"/>
          </p:cNvSpPr>
          <p:nvPr>
            <p:ph type="body" sz="quarter" idx="24"/>
          </p:nvPr>
        </p:nvSpPr>
        <p:spPr>
          <a:xfrm>
            <a:off x="1362455" y="1088096"/>
            <a:ext cx="3194437" cy="471488"/>
          </a:xfrm>
        </p:spPr>
        <p:txBody>
          <a:bodyPr>
            <a:noAutofit/>
          </a:bodyPr>
          <a:lstStyle>
            <a:lvl1pPr marL="0" indent="0">
              <a:buNone/>
              <a:defRPr sz="3000"/>
            </a:lvl1pPr>
          </a:lstStyle>
          <a:p>
            <a:pPr lvl="0"/>
            <a:r>
              <a:rPr lang="da-DK"/>
              <a:t>Klik for at redigere teksttypografierne i masteren</a:t>
            </a:r>
          </a:p>
        </p:txBody>
      </p:sp>
      <p:sp>
        <p:nvSpPr>
          <p:cNvPr id="21" name="Text Placeholder 11">
            <a:extLst>
              <a:ext uri="{FF2B5EF4-FFF2-40B4-BE49-F238E27FC236}">
                <a16:creationId xmlns:a16="http://schemas.microsoft.com/office/drawing/2014/main" id="{CE10627B-4000-4EAA-965A-2DCAF62D6AF2}"/>
              </a:ext>
            </a:extLst>
          </p:cNvPr>
          <p:cNvSpPr>
            <a:spLocks noGrp="1"/>
          </p:cNvSpPr>
          <p:nvPr>
            <p:ph type="body" sz="quarter" idx="14"/>
          </p:nvPr>
        </p:nvSpPr>
        <p:spPr>
          <a:xfrm>
            <a:off x="260512" y="6349117"/>
            <a:ext cx="5010150" cy="260350"/>
          </a:xfrm>
        </p:spPr>
        <p:txBody>
          <a:bodyPr anchor="b" anchorCtr="0">
            <a:normAutofit/>
          </a:bodyPr>
          <a:lstStyle>
            <a:lvl1pPr marL="0" indent="0">
              <a:buFontTx/>
              <a:buNone/>
              <a:defRPr sz="600">
                <a:latin typeface="+mn-lt"/>
              </a:defRPr>
            </a:lvl1pPr>
          </a:lstStyle>
          <a:p>
            <a:pPr lvl="0"/>
            <a:r>
              <a:rPr lang="da-DK"/>
              <a:t>Klik for at redigere teksttypografierne i masteren</a:t>
            </a:r>
          </a:p>
        </p:txBody>
      </p:sp>
      <p:sp>
        <p:nvSpPr>
          <p:cNvPr id="12" name="Text Placeholder 12">
            <a:extLst>
              <a:ext uri="{FF2B5EF4-FFF2-40B4-BE49-F238E27FC236}">
                <a16:creationId xmlns:a16="http://schemas.microsoft.com/office/drawing/2014/main" id="{674D0743-6F68-4390-95B0-E3BD2A0E03F2}"/>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1478956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89954-8CE8-4A47-933A-4D6550BABCF5}"/>
              </a:ext>
            </a:extLst>
          </p:cNvPr>
          <p:cNvSpPr>
            <a:spLocks noGrp="1"/>
          </p:cNvSpPr>
          <p:nvPr>
            <p:ph type="dt" sz="half" idx="17"/>
          </p:nvPr>
        </p:nvSpPr>
        <p:spPr/>
        <p:txBody>
          <a:bodyPr/>
          <a:lstStyle/>
          <a:p>
            <a:fld id="{BD5A67B4-ED43-4603-B22F-1B87BC1F9713}" type="datetime2">
              <a:rPr lang="da-DK" smtClean="0"/>
              <a:t>14. august 2023</a:t>
            </a:fld>
            <a:endParaRPr lang="da-DK"/>
          </a:p>
        </p:txBody>
      </p:sp>
      <p:sp>
        <p:nvSpPr>
          <p:cNvPr id="3" name="Footer Placeholder 2">
            <a:extLst>
              <a:ext uri="{FF2B5EF4-FFF2-40B4-BE49-F238E27FC236}">
                <a16:creationId xmlns:a16="http://schemas.microsoft.com/office/drawing/2014/main" id="{258CBCB6-97E8-40CF-87DD-785D2B695629}"/>
              </a:ext>
            </a:extLst>
          </p:cNvPr>
          <p:cNvSpPr>
            <a:spLocks noGrp="1"/>
          </p:cNvSpPr>
          <p:nvPr>
            <p:ph type="ftr" sz="quarter" idx="18"/>
          </p:nvPr>
        </p:nvSpPr>
        <p:spPr/>
        <p:txBody>
          <a:bodyPr/>
          <a:lstStyle/>
          <a:p>
            <a:endParaRPr lang="da-DK"/>
          </a:p>
        </p:txBody>
      </p:sp>
      <p:sp>
        <p:nvSpPr>
          <p:cNvPr id="7" name="Slide Number Placeholder 6">
            <a:extLst>
              <a:ext uri="{FF2B5EF4-FFF2-40B4-BE49-F238E27FC236}">
                <a16:creationId xmlns:a16="http://schemas.microsoft.com/office/drawing/2014/main" id="{1DF35112-298C-4CFD-9B83-A09764A822F2}"/>
              </a:ext>
            </a:extLst>
          </p:cNvPr>
          <p:cNvSpPr>
            <a:spLocks noGrp="1"/>
          </p:cNvSpPr>
          <p:nvPr>
            <p:ph type="sldNum" sz="quarter" idx="19"/>
          </p:nvPr>
        </p:nvSpPr>
        <p:spPr/>
        <p:txBody>
          <a:bodyPr/>
          <a:lstStyle/>
          <a:p>
            <a:fld id="{CA6BAEFF-E5EB-4E30-946B-3AB4DD7C8F9E}" type="slidenum">
              <a:rPr lang="da-DK" smtClean="0"/>
              <a:pPr/>
              <a:t>‹nr.›</a:t>
            </a:fld>
            <a:endParaRPr lang="da-DK"/>
          </a:p>
        </p:txBody>
      </p:sp>
      <p:sp>
        <p:nvSpPr>
          <p:cNvPr id="26" name="Content Placeholder 2">
            <a:extLst>
              <a:ext uri="{FF2B5EF4-FFF2-40B4-BE49-F238E27FC236}">
                <a16:creationId xmlns:a16="http://schemas.microsoft.com/office/drawing/2014/main" id="{097F532D-18C9-43F1-8A29-CF693A93E076}"/>
              </a:ext>
            </a:extLst>
          </p:cNvPr>
          <p:cNvSpPr>
            <a:spLocks noGrp="1"/>
          </p:cNvSpPr>
          <p:nvPr>
            <p:ph idx="29"/>
          </p:nvPr>
        </p:nvSpPr>
        <p:spPr>
          <a:xfrm>
            <a:off x="6451907" y="1597000"/>
            <a:ext cx="4053060" cy="828989"/>
          </a:xfrm>
        </p:spPr>
        <p:txBody>
          <a:bodyPr/>
          <a:lstStyle>
            <a:lvl1pPr marL="180975" indent="-180975">
              <a:spcBef>
                <a:spcPts val="0"/>
              </a:spcBef>
              <a:spcAft>
                <a:spcPts val="0"/>
              </a:spcAft>
              <a:buFont typeface="Arial" panose="020B0604020202020204" pitchFamily="34" charset="0"/>
              <a:buChar char="•"/>
              <a:defRPr sz="1200"/>
            </a:lvl1pPr>
            <a:lvl2pPr marL="219075" indent="-219075">
              <a:spcBef>
                <a:spcPts val="600"/>
              </a:spcBef>
              <a:buFont typeface="Arial" panose="020B0604020202020204" pitchFamily="34" charset="0"/>
              <a:buChar char="•"/>
              <a:defRPr sz="1100" cap="all" baseline="0">
                <a:latin typeface="+mj-lt"/>
              </a:defRPr>
            </a:lvl2pPr>
            <a:lvl3pPr marL="560388" indent="0">
              <a:spcBef>
                <a:spcPts val="0"/>
              </a:spcBef>
              <a:defRPr/>
            </a:lvl3pPr>
          </a:lstStyle>
          <a:p>
            <a:pPr lvl="0"/>
            <a:r>
              <a:rPr lang="da-DK"/>
              <a:t>Klik for at redigere teksttypografierne i masteren</a:t>
            </a:r>
          </a:p>
          <a:p>
            <a:pPr lvl="1"/>
            <a:r>
              <a:rPr lang="da-DK"/>
              <a:t>Andet niveau</a:t>
            </a:r>
          </a:p>
        </p:txBody>
      </p:sp>
      <p:sp>
        <p:nvSpPr>
          <p:cNvPr id="27" name="Text Placeholder 17">
            <a:extLst>
              <a:ext uri="{FF2B5EF4-FFF2-40B4-BE49-F238E27FC236}">
                <a16:creationId xmlns:a16="http://schemas.microsoft.com/office/drawing/2014/main" id="{0341DB6A-DCC4-4B47-8B9F-2F84DB0CDEEA}"/>
              </a:ext>
            </a:extLst>
          </p:cNvPr>
          <p:cNvSpPr>
            <a:spLocks noGrp="1"/>
          </p:cNvSpPr>
          <p:nvPr>
            <p:ph type="body" sz="quarter" idx="30"/>
          </p:nvPr>
        </p:nvSpPr>
        <p:spPr>
          <a:xfrm>
            <a:off x="6451907" y="1071325"/>
            <a:ext cx="4053060" cy="471488"/>
          </a:xfrm>
        </p:spPr>
        <p:txBody>
          <a:bodyPr>
            <a:noAutofit/>
          </a:bodyPr>
          <a:lstStyle>
            <a:lvl1pPr marL="0" indent="0">
              <a:buNone/>
              <a:defRPr sz="3000"/>
            </a:lvl1pPr>
          </a:lstStyle>
          <a:p>
            <a:pPr lvl="0"/>
            <a:r>
              <a:rPr lang="da-DK"/>
              <a:t>Klik for at redigere teksttypografierne i masteren</a:t>
            </a:r>
          </a:p>
        </p:txBody>
      </p:sp>
      <p:sp>
        <p:nvSpPr>
          <p:cNvPr id="28" name="Content Placeholder 2">
            <a:extLst>
              <a:ext uri="{FF2B5EF4-FFF2-40B4-BE49-F238E27FC236}">
                <a16:creationId xmlns:a16="http://schemas.microsoft.com/office/drawing/2014/main" id="{F474FACB-BD5E-40DF-B05A-EFBECC3975C6}"/>
              </a:ext>
            </a:extLst>
          </p:cNvPr>
          <p:cNvSpPr>
            <a:spLocks noGrp="1"/>
          </p:cNvSpPr>
          <p:nvPr>
            <p:ph idx="31"/>
          </p:nvPr>
        </p:nvSpPr>
        <p:spPr>
          <a:xfrm>
            <a:off x="6451907" y="3034975"/>
            <a:ext cx="4053060" cy="828989"/>
          </a:xfrm>
        </p:spPr>
        <p:txBody>
          <a:bodyPr/>
          <a:lstStyle>
            <a:lvl1pPr marL="180975" indent="-180975">
              <a:spcBef>
                <a:spcPts val="0"/>
              </a:spcBef>
              <a:spcAft>
                <a:spcPts val="0"/>
              </a:spcAft>
              <a:buFont typeface="Arial" panose="020B0604020202020204" pitchFamily="34" charset="0"/>
              <a:buChar char="•"/>
              <a:defRPr sz="1200"/>
            </a:lvl1pPr>
            <a:lvl2pPr marL="219075" indent="-219075">
              <a:spcBef>
                <a:spcPts val="600"/>
              </a:spcBef>
              <a:buFont typeface="Arial" panose="020B0604020202020204" pitchFamily="34" charset="0"/>
              <a:buChar char="•"/>
              <a:defRPr sz="1100" cap="all" baseline="0">
                <a:latin typeface="+mj-lt"/>
              </a:defRPr>
            </a:lvl2pPr>
            <a:lvl3pPr marL="560388" indent="0">
              <a:spcBef>
                <a:spcPts val="0"/>
              </a:spcBef>
              <a:defRPr/>
            </a:lvl3pPr>
          </a:lstStyle>
          <a:p>
            <a:pPr lvl="0"/>
            <a:r>
              <a:rPr lang="da-DK"/>
              <a:t>Klik for at redigere teksttypografierne i masteren</a:t>
            </a:r>
          </a:p>
          <a:p>
            <a:pPr lvl="1"/>
            <a:r>
              <a:rPr lang="da-DK"/>
              <a:t>Andet niveau</a:t>
            </a:r>
          </a:p>
        </p:txBody>
      </p:sp>
      <p:sp>
        <p:nvSpPr>
          <p:cNvPr id="29" name="Text Placeholder 17">
            <a:extLst>
              <a:ext uri="{FF2B5EF4-FFF2-40B4-BE49-F238E27FC236}">
                <a16:creationId xmlns:a16="http://schemas.microsoft.com/office/drawing/2014/main" id="{BB6F380E-2863-4210-9279-B47419B50AB6}"/>
              </a:ext>
            </a:extLst>
          </p:cNvPr>
          <p:cNvSpPr>
            <a:spLocks noGrp="1"/>
          </p:cNvSpPr>
          <p:nvPr>
            <p:ph type="body" sz="quarter" idx="32"/>
          </p:nvPr>
        </p:nvSpPr>
        <p:spPr>
          <a:xfrm>
            <a:off x="6451907" y="2509300"/>
            <a:ext cx="4053060" cy="471488"/>
          </a:xfrm>
        </p:spPr>
        <p:txBody>
          <a:bodyPr>
            <a:noAutofit/>
          </a:bodyPr>
          <a:lstStyle>
            <a:lvl1pPr marL="0" indent="0">
              <a:buNone/>
              <a:defRPr sz="3000"/>
            </a:lvl1pPr>
          </a:lstStyle>
          <a:p>
            <a:pPr lvl="0"/>
            <a:r>
              <a:rPr lang="da-DK"/>
              <a:t>Klik for at redigere teksttypografierne i masteren</a:t>
            </a:r>
          </a:p>
        </p:txBody>
      </p:sp>
      <p:sp>
        <p:nvSpPr>
          <p:cNvPr id="30" name="Content Placeholder 2">
            <a:extLst>
              <a:ext uri="{FF2B5EF4-FFF2-40B4-BE49-F238E27FC236}">
                <a16:creationId xmlns:a16="http://schemas.microsoft.com/office/drawing/2014/main" id="{5DC872C0-C0E8-4C6C-A3A1-7813229D731B}"/>
              </a:ext>
            </a:extLst>
          </p:cNvPr>
          <p:cNvSpPr>
            <a:spLocks noGrp="1"/>
          </p:cNvSpPr>
          <p:nvPr>
            <p:ph idx="33"/>
          </p:nvPr>
        </p:nvSpPr>
        <p:spPr>
          <a:xfrm>
            <a:off x="1362455" y="3863964"/>
            <a:ext cx="4053060" cy="1568012"/>
          </a:xfrm>
        </p:spPr>
        <p:txBody>
          <a:bodyPr/>
          <a:lstStyle>
            <a:lvl1pPr marL="180975" indent="-180975">
              <a:spcBef>
                <a:spcPts val="0"/>
              </a:spcBef>
              <a:spcAft>
                <a:spcPts val="0"/>
              </a:spcAft>
              <a:buFont typeface="Arial" panose="020B0604020202020204" pitchFamily="34" charset="0"/>
              <a:buChar char="•"/>
              <a:defRPr sz="1200"/>
            </a:lvl1pPr>
            <a:lvl2pPr marL="219075" indent="-219075">
              <a:spcBef>
                <a:spcPts val="600"/>
              </a:spcBef>
              <a:buFont typeface="Arial" panose="020B0604020202020204" pitchFamily="34" charset="0"/>
              <a:buChar char="•"/>
              <a:defRPr sz="1100" cap="all" baseline="0">
                <a:latin typeface="+mj-lt"/>
              </a:defRPr>
            </a:lvl2pPr>
            <a:lvl3pPr marL="560388" indent="0">
              <a:spcBef>
                <a:spcPts val="0"/>
              </a:spcBef>
              <a:defRPr/>
            </a:lvl3pPr>
          </a:lstStyle>
          <a:p>
            <a:pPr lvl="0"/>
            <a:r>
              <a:rPr lang="da-DK"/>
              <a:t>Klik for at redigere teksttypografierne i masteren</a:t>
            </a:r>
          </a:p>
          <a:p>
            <a:pPr lvl="1"/>
            <a:r>
              <a:rPr lang="da-DK"/>
              <a:t>Andet niveau</a:t>
            </a:r>
          </a:p>
        </p:txBody>
      </p:sp>
      <p:sp>
        <p:nvSpPr>
          <p:cNvPr id="31" name="Text Placeholder 17">
            <a:extLst>
              <a:ext uri="{FF2B5EF4-FFF2-40B4-BE49-F238E27FC236}">
                <a16:creationId xmlns:a16="http://schemas.microsoft.com/office/drawing/2014/main" id="{CB58BA94-CA8D-4186-96D3-45C7BB28939B}"/>
              </a:ext>
            </a:extLst>
          </p:cNvPr>
          <p:cNvSpPr>
            <a:spLocks noGrp="1"/>
          </p:cNvSpPr>
          <p:nvPr>
            <p:ph type="body" sz="quarter" idx="34"/>
          </p:nvPr>
        </p:nvSpPr>
        <p:spPr>
          <a:xfrm>
            <a:off x="1362455" y="3338289"/>
            <a:ext cx="4053060" cy="471488"/>
          </a:xfrm>
        </p:spPr>
        <p:txBody>
          <a:bodyPr>
            <a:noAutofit/>
          </a:bodyPr>
          <a:lstStyle>
            <a:lvl1pPr marL="0" indent="0">
              <a:buNone/>
              <a:defRPr sz="3000"/>
            </a:lvl1pPr>
          </a:lstStyle>
          <a:p>
            <a:pPr lvl="0"/>
            <a:r>
              <a:rPr lang="da-DK"/>
              <a:t>Klik for at redigere teksttypografierne i masteren</a:t>
            </a:r>
          </a:p>
        </p:txBody>
      </p:sp>
      <p:sp>
        <p:nvSpPr>
          <p:cNvPr id="32" name="Text Placeholder 11">
            <a:extLst>
              <a:ext uri="{FF2B5EF4-FFF2-40B4-BE49-F238E27FC236}">
                <a16:creationId xmlns:a16="http://schemas.microsoft.com/office/drawing/2014/main" id="{A7F5EB17-CE9A-4A78-8EAB-41BC1AEE10FF}"/>
              </a:ext>
            </a:extLst>
          </p:cNvPr>
          <p:cNvSpPr>
            <a:spLocks noGrp="1"/>
          </p:cNvSpPr>
          <p:nvPr>
            <p:ph type="body" sz="quarter" idx="14"/>
          </p:nvPr>
        </p:nvSpPr>
        <p:spPr>
          <a:xfrm>
            <a:off x="260512" y="6349117"/>
            <a:ext cx="5010150" cy="260350"/>
          </a:xfrm>
        </p:spPr>
        <p:txBody>
          <a:bodyPr anchor="b" anchorCtr="0">
            <a:normAutofit/>
          </a:bodyPr>
          <a:lstStyle>
            <a:lvl1pPr marL="0" indent="0">
              <a:buFontTx/>
              <a:buNone/>
              <a:defRPr sz="600">
                <a:latin typeface="+mn-lt"/>
              </a:defRPr>
            </a:lvl1pPr>
          </a:lstStyle>
          <a:p>
            <a:pPr lvl="0"/>
            <a:r>
              <a:rPr lang="da-DK"/>
              <a:t>Klik for at redigere teksttypografierne i masteren</a:t>
            </a:r>
          </a:p>
        </p:txBody>
      </p:sp>
      <p:sp>
        <p:nvSpPr>
          <p:cNvPr id="15" name="Text Placeholder 12">
            <a:extLst>
              <a:ext uri="{FF2B5EF4-FFF2-40B4-BE49-F238E27FC236}">
                <a16:creationId xmlns:a16="http://schemas.microsoft.com/office/drawing/2014/main" id="{729CFD27-AA30-466A-99B2-8B3D1302E5A6}"/>
              </a:ext>
            </a:extLst>
          </p:cNvPr>
          <p:cNvSpPr>
            <a:spLocks noGrp="1"/>
          </p:cNvSpPr>
          <p:nvPr>
            <p:ph type="body" sz="quarter" idx="35"/>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
        <p:nvSpPr>
          <p:cNvPr id="16" name="Content Placeholder 2">
            <a:extLst>
              <a:ext uri="{FF2B5EF4-FFF2-40B4-BE49-F238E27FC236}">
                <a16:creationId xmlns:a16="http://schemas.microsoft.com/office/drawing/2014/main" id="{A61332E4-D27E-418E-BF7C-326EC20A6A2F}"/>
              </a:ext>
            </a:extLst>
          </p:cNvPr>
          <p:cNvSpPr>
            <a:spLocks noGrp="1"/>
          </p:cNvSpPr>
          <p:nvPr>
            <p:ph idx="23"/>
          </p:nvPr>
        </p:nvSpPr>
        <p:spPr>
          <a:xfrm>
            <a:off x="1362455" y="1613771"/>
            <a:ext cx="4053060" cy="1670331"/>
          </a:xfrm>
        </p:spPr>
        <p:txBody>
          <a:bodyPr/>
          <a:lstStyle>
            <a:lvl1pPr marL="180975" indent="-180975">
              <a:spcBef>
                <a:spcPts val="0"/>
              </a:spcBef>
              <a:spcAft>
                <a:spcPts val="0"/>
              </a:spcAft>
              <a:buFont typeface="Arial" panose="020B0604020202020204" pitchFamily="34" charset="0"/>
              <a:buChar char="•"/>
              <a:defRPr sz="1200"/>
            </a:lvl1pPr>
            <a:lvl2pPr marL="219075" indent="-219075">
              <a:spcBef>
                <a:spcPts val="600"/>
              </a:spcBef>
              <a:buFont typeface="Arial" panose="020B0604020202020204" pitchFamily="34" charset="0"/>
              <a:buChar char="•"/>
              <a:defRPr sz="1100" cap="all" baseline="0">
                <a:latin typeface="+mj-lt"/>
              </a:defRPr>
            </a:lvl2pPr>
            <a:lvl3pPr marL="560388" indent="0">
              <a:spcBef>
                <a:spcPts val="0"/>
              </a:spcBef>
              <a:defRPr/>
            </a:lvl3pPr>
          </a:lstStyle>
          <a:p>
            <a:pPr lvl="0"/>
            <a:r>
              <a:rPr lang="da-DK"/>
              <a:t>Klik for at redigere teksttypografierne i masteren</a:t>
            </a:r>
          </a:p>
          <a:p>
            <a:pPr lvl="1"/>
            <a:r>
              <a:rPr lang="da-DK"/>
              <a:t>Andet niveau</a:t>
            </a:r>
          </a:p>
        </p:txBody>
      </p:sp>
      <p:sp>
        <p:nvSpPr>
          <p:cNvPr id="17" name="Text Placeholder 17">
            <a:extLst>
              <a:ext uri="{FF2B5EF4-FFF2-40B4-BE49-F238E27FC236}">
                <a16:creationId xmlns:a16="http://schemas.microsoft.com/office/drawing/2014/main" id="{A77BD87D-C9EE-4309-BB66-AB6A6CA65FA0}"/>
              </a:ext>
            </a:extLst>
          </p:cNvPr>
          <p:cNvSpPr>
            <a:spLocks noGrp="1"/>
          </p:cNvSpPr>
          <p:nvPr>
            <p:ph type="body" sz="quarter" idx="24"/>
          </p:nvPr>
        </p:nvSpPr>
        <p:spPr>
          <a:xfrm>
            <a:off x="1362455" y="1088096"/>
            <a:ext cx="4053060" cy="471488"/>
          </a:xfrm>
        </p:spPr>
        <p:txBody>
          <a:bodyPr>
            <a:noAutofit/>
          </a:bodyPr>
          <a:lstStyle>
            <a:lvl1pPr marL="0" indent="0">
              <a:buNone/>
              <a:defRPr sz="3000"/>
            </a:lvl1pPr>
          </a:lstStyle>
          <a:p>
            <a:pPr lvl="0"/>
            <a:r>
              <a:rPr lang="da-DK"/>
              <a:t>Klik for at redigere teksttypografierne i masteren</a:t>
            </a:r>
          </a:p>
        </p:txBody>
      </p:sp>
    </p:spTree>
    <p:extLst>
      <p:ext uri="{BB962C8B-B14F-4D97-AF65-F5344CB8AC3E}">
        <p14:creationId xmlns:p14="http://schemas.microsoft.com/office/powerpoint/2010/main" val="148311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8C8B5-5A92-435F-99AC-9444916A23BE}"/>
              </a:ext>
            </a:extLst>
          </p:cNvPr>
          <p:cNvSpPr>
            <a:spLocks noGrp="1"/>
          </p:cNvSpPr>
          <p:nvPr>
            <p:ph type="title"/>
          </p:nvPr>
        </p:nvSpPr>
        <p:spPr>
          <a:xfrm>
            <a:off x="463826" y="2255630"/>
            <a:ext cx="4129439" cy="915443"/>
          </a:xfrm>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66B9CA46-4C0C-4252-8B80-E9D6F38A3BFB}"/>
              </a:ext>
            </a:extLst>
          </p:cNvPr>
          <p:cNvSpPr>
            <a:spLocks noGrp="1"/>
          </p:cNvSpPr>
          <p:nvPr>
            <p:ph idx="1"/>
          </p:nvPr>
        </p:nvSpPr>
        <p:spPr>
          <a:xfrm>
            <a:off x="463826" y="3233530"/>
            <a:ext cx="4129439" cy="2646570"/>
          </a:xfrm>
        </p:spPr>
        <p:txBody>
          <a:bodyPr>
            <a:normAutofit/>
          </a:bodyPr>
          <a:lstStyle>
            <a:lvl1pPr marL="0" indent="0">
              <a:buFontTx/>
              <a:buNone/>
              <a:defRPr sz="1200" cap="none" baseline="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7F68146F-7BEC-4DEA-8734-F75D9C25FFF1}"/>
              </a:ext>
            </a:extLst>
          </p:cNvPr>
          <p:cNvSpPr>
            <a:spLocks noGrp="1"/>
          </p:cNvSpPr>
          <p:nvPr>
            <p:ph type="pic" sz="quarter" idx="13"/>
          </p:nvPr>
        </p:nvSpPr>
        <p:spPr>
          <a:xfrm>
            <a:off x="4816475" y="977900"/>
            <a:ext cx="6199188" cy="4902200"/>
          </a:xfrm>
        </p:spPr>
        <p:txBody>
          <a:bodyPr anchor="ctr" anchorCtr="0"/>
          <a:lstStyle>
            <a:lvl1pPr marL="0" indent="0" algn="ctr">
              <a:buNone/>
              <a:defRPr/>
            </a:lvl1pPr>
          </a:lstStyle>
          <a:p>
            <a:r>
              <a:rPr lang="da-DK"/>
              <a:t>Klik på ikonet for at tilføje et billede</a:t>
            </a:r>
          </a:p>
        </p:txBody>
      </p:sp>
      <p:sp>
        <p:nvSpPr>
          <p:cNvPr id="11" name="Text Placeholder 11">
            <a:extLst>
              <a:ext uri="{FF2B5EF4-FFF2-40B4-BE49-F238E27FC236}">
                <a16:creationId xmlns:a16="http://schemas.microsoft.com/office/drawing/2014/main" id="{F7775B37-F5BE-4647-BE2E-5C4F962B7DC6}"/>
              </a:ext>
            </a:extLst>
          </p:cNvPr>
          <p:cNvSpPr>
            <a:spLocks noGrp="1"/>
          </p:cNvSpPr>
          <p:nvPr>
            <p:ph type="body" sz="quarter" idx="14"/>
          </p:nvPr>
        </p:nvSpPr>
        <p:spPr>
          <a:xfrm>
            <a:off x="260512" y="6349117"/>
            <a:ext cx="5010150" cy="260350"/>
          </a:xfrm>
        </p:spPr>
        <p:txBody>
          <a:bodyPr anchor="b" anchorCtr="0">
            <a:normAutofit/>
          </a:bodyPr>
          <a:lstStyle>
            <a:lvl1pPr marL="0" indent="0">
              <a:buFontTx/>
              <a:buNone/>
              <a:defRPr sz="600">
                <a:latin typeface="+mn-lt"/>
              </a:defRPr>
            </a:lvl1pPr>
          </a:lstStyle>
          <a:p>
            <a:pPr lvl="0"/>
            <a:r>
              <a:rPr lang="da-DK"/>
              <a:t>Klik for at redigere teksttypografierne i masteren</a:t>
            </a:r>
          </a:p>
        </p:txBody>
      </p:sp>
      <p:sp>
        <p:nvSpPr>
          <p:cNvPr id="7" name="Date Placeholder 6">
            <a:extLst>
              <a:ext uri="{FF2B5EF4-FFF2-40B4-BE49-F238E27FC236}">
                <a16:creationId xmlns:a16="http://schemas.microsoft.com/office/drawing/2014/main" id="{0A4008EB-7DBE-4DC0-A97F-2D0D2DC0B0ED}"/>
              </a:ext>
            </a:extLst>
          </p:cNvPr>
          <p:cNvSpPr>
            <a:spLocks noGrp="1"/>
          </p:cNvSpPr>
          <p:nvPr>
            <p:ph type="dt" sz="half" idx="15"/>
          </p:nvPr>
        </p:nvSpPr>
        <p:spPr/>
        <p:txBody>
          <a:bodyPr/>
          <a:lstStyle/>
          <a:p>
            <a:fld id="{48A688D5-4E10-4EBD-97B3-E4FBB0B274C6}" type="datetime2">
              <a:rPr lang="da-DK" smtClean="0"/>
              <a:t>14. august 2023</a:t>
            </a:fld>
            <a:endParaRPr lang="da-DK"/>
          </a:p>
        </p:txBody>
      </p:sp>
      <p:sp>
        <p:nvSpPr>
          <p:cNvPr id="8" name="Footer Placeholder 7">
            <a:extLst>
              <a:ext uri="{FF2B5EF4-FFF2-40B4-BE49-F238E27FC236}">
                <a16:creationId xmlns:a16="http://schemas.microsoft.com/office/drawing/2014/main" id="{970B3EB4-B254-4D6B-AF89-C81DC48AED44}"/>
              </a:ext>
            </a:extLst>
          </p:cNvPr>
          <p:cNvSpPr>
            <a:spLocks noGrp="1"/>
          </p:cNvSpPr>
          <p:nvPr>
            <p:ph type="ftr" sz="quarter" idx="16"/>
          </p:nvPr>
        </p:nvSpPr>
        <p:spPr/>
        <p:txBody>
          <a:bodyPr/>
          <a:lstStyle/>
          <a:p>
            <a:endParaRPr lang="da-DK"/>
          </a:p>
        </p:txBody>
      </p:sp>
      <p:sp>
        <p:nvSpPr>
          <p:cNvPr id="9" name="Slide Number Placeholder 8">
            <a:extLst>
              <a:ext uri="{FF2B5EF4-FFF2-40B4-BE49-F238E27FC236}">
                <a16:creationId xmlns:a16="http://schemas.microsoft.com/office/drawing/2014/main" id="{17959925-E871-4E4E-B89D-59EA4298CE2B}"/>
              </a:ext>
            </a:extLst>
          </p:cNvPr>
          <p:cNvSpPr>
            <a:spLocks noGrp="1"/>
          </p:cNvSpPr>
          <p:nvPr>
            <p:ph type="sldNum" sz="quarter" idx="17"/>
          </p:nvPr>
        </p:nvSpPr>
        <p:spPr/>
        <p:txBody>
          <a:bodyPr/>
          <a:lstStyle/>
          <a:p>
            <a:fld id="{CA6BAEFF-E5EB-4E30-946B-3AB4DD7C8F9E}" type="slidenum">
              <a:rPr lang="da-DK" smtClean="0"/>
              <a:pPr/>
              <a:t>‹nr.›</a:t>
            </a:fld>
            <a:endParaRPr lang="da-DK"/>
          </a:p>
        </p:txBody>
      </p:sp>
      <p:sp>
        <p:nvSpPr>
          <p:cNvPr id="12" name="Text Placeholder 12">
            <a:extLst>
              <a:ext uri="{FF2B5EF4-FFF2-40B4-BE49-F238E27FC236}">
                <a16:creationId xmlns:a16="http://schemas.microsoft.com/office/drawing/2014/main" id="{4E178A33-BF8A-45A6-8314-25517F421E04}"/>
              </a:ext>
            </a:extLst>
          </p:cNvPr>
          <p:cNvSpPr>
            <a:spLocks noGrp="1"/>
          </p:cNvSpPr>
          <p:nvPr>
            <p:ph type="body" sz="quarter" idx="18"/>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17936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F7775B37-F5BE-4647-BE2E-5C4F962B7DC6}"/>
              </a:ext>
            </a:extLst>
          </p:cNvPr>
          <p:cNvSpPr>
            <a:spLocks noGrp="1"/>
          </p:cNvSpPr>
          <p:nvPr>
            <p:ph type="body" sz="quarter" idx="14"/>
          </p:nvPr>
        </p:nvSpPr>
        <p:spPr>
          <a:xfrm>
            <a:off x="1343024" y="6349117"/>
            <a:ext cx="3927637" cy="260350"/>
          </a:xfrm>
        </p:spPr>
        <p:txBody>
          <a:bodyPr anchor="b" anchorCtr="0">
            <a:normAutofit/>
          </a:bodyPr>
          <a:lstStyle>
            <a:lvl1pPr marL="0" indent="0">
              <a:buFontTx/>
              <a:buNone/>
              <a:defRPr sz="600">
                <a:latin typeface="+mn-lt"/>
              </a:defRPr>
            </a:lvl1pPr>
          </a:lstStyle>
          <a:p>
            <a:pPr lvl="0"/>
            <a:r>
              <a:rPr lang="da-DK"/>
              <a:t>Klik for at redigere teksttypografierne i masteren</a:t>
            </a:r>
          </a:p>
        </p:txBody>
      </p:sp>
      <p:sp>
        <p:nvSpPr>
          <p:cNvPr id="12" name="Picture Placeholder 9">
            <a:extLst>
              <a:ext uri="{FF2B5EF4-FFF2-40B4-BE49-F238E27FC236}">
                <a16:creationId xmlns:a16="http://schemas.microsoft.com/office/drawing/2014/main" id="{36B0C39A-6DAB-446B-ACDF-9B6E1539FF16}"/>
              </a:ext>
            </a:extLst>
          </p:cNvPr>
          <p:cNvSpPr>
            <a:spLocks noGrp="1"/>
          </p:cNvSpPr>
          <p:nvPr>
            <p:ph type="pic" sz="quarter" idx="15"/>
          </p:nvPr>
        </p:nvSpPr>
        <p:spPr>
          <a:xfrm>
            <a:off x="1343025" y="977900"/>
            <a:ext cx="3352265" cy="2392024"/>
          </a:xfrm>
        </p:spPr>
        <p:txBody>
          <a:bodyPr anchor="ctr" anchorCtr="0"/>
          <a:lstStyle>
            <a:lvl1pPr marL="0" indent="0" algn="ctr">
              <a:buNone/>
              <a:defRPr/>
            </a:lvl1pPr>
          </a:lstStyle>
          <a:p>
            <a:r>
              <a:rPr lang="da-DK"/>
              <a:t>Klik på ikonet for at tilføje et billede</a:t>
            </a:r>
          </a:p>
        </p:txBody>
      </p:sp>
      <p:sp>
        <p:nvSpPr>
          <p:cNvPr id="13" name="Picture Placeholder 9">
            <a:extLst>
              <a:ext uri="{FF2B5EF4-FFF2-40B4-BE49-F238E27FC236}">
                <a16:creationId xmlns:a16="http://schemas.microsoft.com/office/drawing/2014/main" id="{2DBBAC4C-CEC5-4538-A867-9E73B8B9507C}"/>
              </a:ext>
            </a:extLst>
          </p:cNvPr>
          <p:cNvSpPr>
            <a:spLocks noGrp="1"/>
          </p:cNvSpPr>
          <p:nvPr>
            <p:ph type="pic" sz="quarter" idx="16"/>
          </p:nvPr>
        </p:nvSpPr>
        <p:spPr>
          <a:xfrm>
            <a:off x="1343025" y="3488076"/>
            <a:ext cx="3352265" cy="2392024"/>
          </a:xfrm>
        </p:spPr>
        <p:txBody>
          <a:bodyPr anchor="ctr" anchorCtr="0"/>
          <a:lstStyle>
            <a:lvl1pPr marL="0" indent="0" algn="ctr">
              <a:buNone/>
              <a:defRPr/>
            </a:lvl1pPr>
          </a:lstStyle>
          <a:p>
            <a:r>
              <a:rPr lang="da-DK"/>
              <a:t>Klik på ikonet for at tilføje et billede</a:t>
            </a:r>
          </a:p>
        </p:txBody>
      </p:sp>
      <p:sp>
        <p:nvSpPr>
          <p:cNvPr id="2" name="Date Placeholder 1">
            <a:extLst>
              <a:ext uri="{FF2B5EF4-FFF2-40B4-BE49-F238E27FC236}">
                <a16:creationId xmlns:a16="http://schemas.microsoft.com/office/drawing/2014/main" id="{62D15A76-E470-493C-83C1-E41447C9AECA}"/>
              </a:ext>
            </a:extLst>
          </p:cNvPr>
          <p:cNvSpPr>
            <a:spLocks noGrp="1"/>
          </p:cNvSpPr>
          <p:nvPr>
            <p:ph type="dt" sz="half" idx="17"/>
          </p:nvPr>
        </p:nvSpPr>
        <p:spPr/>
        <p:txBody>
          <a:bodyPr/>
          <a:lstStyle/>
          <a:p>
            <a:fld id="{05C53F58-7349-4621-9A71-3752300C9601}" type="datetime2">
              <a:rPr lang="da-DK" smtClean="0"/>
              <a:t>14. august 2023</a:t>
            </a:fld>
            <a:endParaRPr lang="da-DK"/>
          </a:p>
        </p:txBody>
      </p:sp>
      <p:sp>
        <p:nvSpPr>
          <p:cNvPr id="3" name="Footer Placeholder 2">
            <a:extLst>
              <a:ext uri="{FF2B5EF4-FFF2-40B4-BE49-F238E27FC236}">
                <a16:creationId xmlns:a16="http://schemas.microsoft.com/office/drawing/2014/main" id="{7B6AF168-3087-4552-AF21-D3C12A9BBDBC}"/>
              </a:ext>
            </a:extLst>
          </p:cNvPr>
          <p:cNvSpPr>
            <a:spLocks noGrp="1"/>
          </p:cNvSpPr>
          <p:nvPr>
            <p:ph type="ftr" sz="quarter" idx="18"/>
          </p:nvPr>
        </p:nvSpPr>
        <p:spPr/>
        <p:txBody>
          <a:bodyPr/>
          <a:lstStyle/>
          <a:p>
            <a:endParaRPr lang="da-DK"/>
          </a:p>
        </p:txBody>
      </p:sp>
      <p:sp>
        <p:nvSpPr>
          <p:cNvPr id="7" name="Slide Number Placeholder 6">
            <a:extLst>
              <a:ext uri="{FF2B5EF4-FFF2-40B4-BE49-F238E27FC236}">
                <a16:creationId xmlns:a16="http://schemas.microsoft.com/office/drawing/2014/main" id="{C52A077C-EDB5-4725-BFBB-5F789FBAAB72}"/>
              </a:ext>
            </a:extLst>
          </p:cNvPr>
          <p:cNvSpPr>
            <a:spLocks noGrp="1"/>
          </p:cNvSpPr>
          <p:nvPr>
            <p:ph type="sldNum" sz="quarter" idx="19"/>
          </p:nvPr>
        </p:nvSpPr>
        <p:spPr/>
        <p:txBody>
          <a:bodyPr/>
          <a:lstStyle/>
          <a:p>
            <a:fld id="{CA6BAEFF-E5EB-4E30-946B-3AB4DD7C8F9E}" type="slidenum">
              <a:rPr lang="da-DK" smtClean="0"/>
              <a:pPr/>
              <a:t>‹nr.›</a:t>
            </a:fld>
            <a:endParaRPr lang="da-DK"/>
          </a:p>
        </p:txBody>
      </p:sp>
      <p:sp>
        <p:nvSpPr>
          <p:cNvPr id="14" name="Text Placeholder 12">
            <a:extLst>
              <a:ext uri="{FF2B5EF4-FFF2-40B4-BE49-F238E27FC236}">
                <a16:creationId xmlns:a16="http://schemas.microsoft.com/office/drawing/2014/main" id="{FC0DF4B9-E1A0-4324-82D8-FED1C831FC6E}"/>
              </a:ext>
            </a:extLst>
          </p:cNvPr>
          <p:cNvSpPr>
            <a:spLocks noGrp="1"/>
          </p:cNvSpPr>
          <p:nvPr>
            <p:ph type="body" sz="quarter" idx="20"/>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
        <p:nvSpPr>
          <p:cNvPr id="15" name="Picture Placeholder 9">
            <a:extLst>
              <a:ext uri="{FF2B5EF4-FFF2-40B4-BE49-F238E27FC236}">
                <a16:creationId xmlns:a16="http://schemas.microsoft.com/office/drawing/2014/main" id="{69952EA4-456B-4AC8-BE1D-A6E2F5FD3C89}"/>
              </a:ext>
            </a:extLst>
          </p:cNvPr>
          <p:cNvSpPr>
            <a:spLocks noGrp="1"/>
          </p:cNvSpPr>
          <p:nvPr>
            <p:ph type="pic" sz="quarter" idx="13"/>
          </p:nvPr>
        </p:nvSpPr>
        <p:spPr>
          <a:xfrm>
            <a:off x="4816475" y="977900"/>
            <a:ext cx="6199188" cy="4902200"/>
          </a:xfrm>
        </p:spPr>
        <p:txBody>
          <a:bodyPr anchor="ctr" anchorCtr="0"/>
          <a:lstStyle>
            <a:lvl1pPr marL="0" indent="0" algn="ctr">
              <a:buNone/>
              <a:defRPr/>
            </a:lvl1pPr>
          </a:lstStyle>
          <a:p>
            <a:r>
              <a:rPr lang="da-DK"/>
              <a:t>Klik på ikonet for at tilføje et billede</a:t>
            </a:r>
          </a:p>
        </p:txBody>
      </p:sp>
    </p:spTree>
    <p:extLst>
      <p:ext uri="{BB962C8B-B14F-4D97-AF65-F5344CB8AC3E}">
        <p14:creationId xmlns:p14="http://schemas.microsoft.com/office/powerpoint/2010/main" val="4294446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F68146F-7BEC-4DEA-8734-F75D9C25FFF1}"/>
              </a:ext>
            </a:extLst>
          </p:cNvPr>
          <p:cNvSpPr>
            <a:spLocks noGrp="1"/>
          </p:cNvSpPr>
          <p:nvPr>
            <p:ph type="pic" sz="quarter" idx="13"/>
          </p:nvPr>
        </p:nvSpPr>
        <p:spPr>
          <a:xfrm>
            <a:off x="6271491" y="1717964"/>
            <a:ext cx="4744172" cy="3426691"/>
          </a:xfrm>
        </p:spPr>
        <p:txBody>
          <a:bodyPr/>
          <a:lstStyle>
            <a:lvl1pPr marL="0" indent="0">
              <a:buNone/>
              <a:defRPr/>
            </a:lvl1pPr>
          </a:lstStyle>
          <a:p>
            <a:r>
              <a:rPr lang="da-DK"/>
              <a:t>Klik på ikonet for at tilføje et billede</a:t>
            </a:r>
          </a:p>
        </p:txBody>
      </p:sp>
      <p:sp>
        <p:nvSpPr>
          <p:cNvPr id="11" name="Text Placeholder 11">
            <a:extLst>
              <a:ext uri="{FF2B5EF4-FFF2-40B4-BE49-F238E27FC236}">
                <a16:creationId xmlns:a16="http://schemas.microsoft.com/office/drawing/2014/main" id="{F7775B37-F5BE-4647-BE2E-5C4F962B7DC6}"/>
              </a:ext>
            </a:extLst>
          </p:cNvPr>
          <p:cNvSpPr>
            <a:spLocks noGrp="1"/>
          </p:cNvSpPr>
          <p:nvPr>
            <p:ph type="body" sz="quarter" idx="14"/>
          </p:nvPr>
        </p:nvSpPr>
        <p:spPr>
          <a:xfrm>
            <a:off x="1343024" y="6349117"/>
            <a:ext cx="3927637" cy="260350"/>
          </a:xfrm>
        </p:spPr>
        <p:txBody>
          <a:bodyPr anchor="b" anchorCtr="0">
            <a:normAutofit/>
          </a:bodyPr>
          <a:lstStyle>
            <a:lvl1pPr marL="0" indent="0">
              <a:buFontTx/>
              <a:buNone/>
              <a:defRPr sz="600">
                <a:latin typeface="+mn-lt"/>
              </a:defRPr>
            </a:lvl1pPr>
          </a:lstStyle>
          <a:p>
            <a:pPr lvl="0"/>
            <a:r>
              <a:rPr lang="da-DK"/>
              <a:t>Klik for at redigere teksttypografierne i masteren</a:t>
            </a:r>
          </a:p>
        </p:txBody>
      </p:sp>
      <p:sp>
        <p:nvSpPr>
          <p:cNvPr id="14" name="Picture Placeholder 9">
            <a:extLst>
              <a:ext uri="{FF2B5EF4-FFF2-40B4-BE49-F238E27FC236}">
                <a16:creationId xmlns:a16="http://schemas.microsoft.com/office/drawing/2014/main" id="{88C97030-048F-416F-84EE-460E52034FFF}"/>
              </a:ext>
            </a:extLst>
          </p:cNvPr>
          <p:cNvSpPr>
            <a:spLocks noGrp="1"/>
          </p:cNvSpPr>
          <p:nvPr>
            <p:ph type="pic" sz="quarter" idx="15"/>
          </p:nvPr>
        </p:nvSpPr>
        <p:spPr>
          <a:xfrm>
            <a:off x="1396184" y="1717964"/>
            <a:ext cx="4744172" cy="3426691"/>
          </a:xfrm>
        </p:spPr>
        <p:txBody>
          <a:bodyPr/>
          <a:lstStyle>
            <a:lvl1pPr marL="0" indent="0">
              <a:buNone/>
              <a:defRPr/>
            </a:lvl1pPr>
          </a:lstStyle>
          <a:p>
            <a:r>
              <a:rPr lang="da-DK"/>
              <a:t>Klik på ikonet for at tilføje et billede</a:t>
            </a:r>
          </a:p>
        </p:txBody>
      </p:sp>
      <p:sp>
        <p:nvSpPr>
          <p:cNvPr id="2" name="Date Placeholder 1">
            <a:extLst>
              <a:ext uri="{FF2B5EF4-FFF2-40B4-BE49-F238E27FC236}">
                <a16:creationId xmlns:a16="http://schemas.microsoft.com/office/drawing/2014/main" id="{8A359D47-4E25-4B06-8DDB-4D6E0FB840D6}"/>
              </a:ext>
            </a:extLst>
          </p:cNvPr>
          <p:cNvSpPr>
            <a:spLocks noGrp="1"/>
          </p:cNvSpPr>
          <p:nvPr>
            <p:ph type="dt" sz="half" idx="16"/>
          </p:nvPr>
        </p:nvSpPr>
        <p:spPr/>
        <p:txBody>
          <a:bodyPr/>
          <a:lstStyle/>
          <a:p>
            <a:fld id="{29B5148D-D7C0-4200-8D9F-F96352C36EA6}" type="datetime2">
              <a:rPr lang="da-DK" smtClean="0"/>
              <a:t>14. august 2023</a:t>
            </a:fld>
            <a:endParaRPr lang="da-DK"/>
          </a:p>
        </p:txBody>
      </p:sp>
      <p:sp>
        <p:nvSpPr>
          <p:cNvPr id="3" name="Footer Placeholder 2">
            <a:extLst>
              <a:ext uri="{FF2B5EF4-FFF2-40B4-BE49-F238E27FC236}">
                <a16:creationId xmlns:a16="http://schemas.microsoft.com/office/drawing/2014/main" id="{C8DA4025-BB78-4BD2-B31F-ACC145EA360A}"/>
              </a:ext>
            </a:extLst>
          </p:cNvPr>
          <p:cNvSpPr>
            <a:spLocks noGrp="1"/>
          </p:cNvSpPr>
          <p:nvPr>
            <p:ph type="ftr" sz="quarter" idx="17"/>
          </p:nvPr>
        </p:nvSpPr>
        <p:spPr/>
        <p:txBody>
          <a:bodyPr/>
          <a:lstStyle/>
          <a:p>
            <a:endParaRPr lang="da-DK"/>
          </a:p>
        </p:txBody>
      </p:sp>
      <p:sp>
        <p:nvSpPr>
          <p:cNvPr id="7" name="Slide Number Placeholder 6">
            <a:extLst>
              <a:ext uri="{FF2B5EF4-FFF2-40B4-BE49-F238E27FC236}">
                <a16:creationId xmlns:a16="http://schemas.microsoft.com/office/drawing/2014/main" id="{FA4AF359-43AE-48DC-A17E-20E6B37EB83B}"/>
              </a:ext>
            </a:extLst>
          </p:cNvPr>
          <p:cNvSpPr>
            <a:spLocks noGrp="1"/>
          </p:cNvSpPr>
          <p:nvPr>
            <p:ph type="sldNum" sz="quarter" idx="18"/>
          </p:nvPr>
        </p:nvSpPr>
        <p:spPr/>
        <p:txBody>
          <a:bodyPr/>
          <a:lstStyle/>
          <a:p>
            <a:fld id="{CA6BAEFF-E5EB-4E30-946B-3AB4DD7C8F9E}" type="slidenum">
              <a:rPr lang="da-DK" smtClean="0"/>
              <a:pPr/>
              <a:t>‹nr.›</a:t>
            </a:fld>
            <a:endParaRPr lang="da-DK"/>
          </a:p>
        </p:txBody>
      </p:sp>
      <p:sp>
        <p:nvSpPr>
          <p:cNvPr id="9" name="Text Placeholder 12">
            <a:extLst>
              <a:ext uri="{FF2B5EF4-FFF2-40B4-BE49-F238E27FC236}">
                <a16:creationId xmlns:a16="http://schemas.microsoft.com/office/drawing/2014/main" id="{DB133A5B-D153-4088-A1D5-AEA392E498F0}"/>
              </a:ext>
            </a:extLst>
          </p:cNvPr>
          <p:cNvSpPr>
            <a:spLocks noGrp="1"/>
          </p:cNvSpPr>
          <p:nvPr>
            <p:ph type="body" sz="quarter" idx="19"/>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57802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mørk rød">
    <p:bg>
      <p:bgPr>
        <a:solidFill>
          <a:srgbClr val="76241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D99-6081-438C-95E0-1EA795CE0167}"/>
              </a:ext>
            </a:extLst>
          </p:cNvPr>
          <p:cNvSpPr>
            <a:spLocks noGrp="1"/>
          </p:cNvSpPr>
          <p:nvPr>
            <p:ph type="ctrTitle"/>
          </p:nvPr>
        </p:nvSpPr>
        <p:spPr>
          <a:xfrm>
            <a:off x="391885" y="654424"/>
            <a:ext cx="10973027" cy="3395061"/>
          </a:xfrm>
        </p:spPr>
        <p:txBody>
          <a:bodyPr anchor="b">
            <a:noAutofit/>
          </a:bodyPr>
          <a:lstStyle>
            <a:lvl1pPr algn="l">
              <a:lnSpc>
                <a:spcPts val="9000"/>
              </a:lnSpc>
              <a:defRPr sz="9800">
                <a:solidFill>
                  <a:schemeClr val="accent4"/>
                </a:solidFill>
              </a:defRPr>
            </a:lvl1pPr>
          </a:lstStyle>
          <a:p>
            <a:r>
              <a:rPr lang="da-DK"/>
              <a:t>Klik for at redigere titeltypografien i masteren</a:t>
            </a:r>
          </a:p>
        </p:txBody>
      </p:sp>
      <p:sp>
        <p:nvSpPr>
          <p:cNvPr id="3" name="Subtitle 2">
            <a:extLst>
              <a:ext uri="{FF2B5EF4-FFF2-40B4-BE49-F238E27FC236}">
                <a16:creationId xmlns:a16="http://schemas.microsoft.com/office/drawing/2014/main" id="{E2DA12F9-EDF2-446E-989C-DAE050BF8B66}"/>
              </a:ext>
            </a:extLst>
          </p:cNvPr>
          <p:cNvSpPr>
            <a:spLocks noGrp="1"/>
          </p:cNvSpPr>
          <p:nvPr>
            <p:ph type="subTitle" idx="1"/>
          </p:nvPr>
        </p:nvSpPr>
        <p:spPr>
          <a:xfrm>
            <a:off x="391885" y="3966358"/>
            <a:ext cx="10973027" cy="1291442"/>
          </a:xfrm>
        </p:spPr>
        <p:txBody>
          <a:bodyPr>
            <a:normAutofit/>
          </a:bodyPr>
          <a:lstStyle>
            <a:lvl1pPr marL="0" indent="0" algn="l">
              <a:buNone/>
              <a:defRPr sz="30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13" name="Date Placeholder 12">
            <a:extLst>
              <a:ext uri="{FF2B5EF4-FFF2-40B4-BE49-F238E27FC236}">
                <a16:creationId xmlns:a16="http://schemas.microsoft.com/office/drawing/2014/main" id="{6E4C89BE-6140-4784-8060-BD22B0E79B42}"/>
              </a:ext>
            </a:extLst>
          </p:cNvPr>
          <p:cNvSpPr>
            <a:spLocks noGrp="1"/>
          </p:cNvSpPr>
          <p:nvPr>
            <p:ph type="dt" sz="half" idx="10"/>
          </p:nvPr>
        </p:nvSpPr>
        <p:spPr>
          <a:xfrm>
            <a:off x="391886" y="5692862"/>
            <a:ext cx="1549162" cy="180000"/>
          </a:xfrm>
        </p:spPr>
        <p:txBody>
          <a:bodyPr lIns="0"/>
          <a:lstStyle>
            <a:lvl1pPr algn="l">
              <a:defRPr sz="1600">
                <a:solidFill>
                  <a:schemeClr val="bg1"/>
                </a:solidFill>
              </a:defRPr>
            </a:lvl1pPr>
          </a:lstStyle>
          <a:p>
            <a:fld id="{E0A9BA80-950C-4ECE-AA5D-E7B3DA0C4D01}" type="datetime2">
              <a:rPr lang="da-DK" smtClean="0"/>
              <a:t>14. august 2023</a:t>
            </a:fld>
            <a:endParaRPr lang="da-DK"/>
          </a:p>
        </p:txBody>
      </p:sp>
      <p:sp>
        <p:nvSpPr>
          <p:cNvPr id="14" name="Footer Placeholder 13">
            <a:extLst>
              <a:ext uri="{FF2B5EF4-FFF2-40B4-BE49-F238E27FC236}">
                <a16:creationId xmlns:a16="http://schemas.microsoft.com/office/drawing/2014/main" id="{72E30E75-B524-438D-9B7D-D9DE83F6C55C}"/>
              </a:ext>
            </a:extLst>
          </p:cNvPr>
          <p:cNvSpPr>
            <a:spLocks noGrp="1"/>
          </p:cNvSpPr>
          <p:nvPr>
            <p:ph type="ftr" sz="quarter" idx="11"/>
          </p:nvPr>
        </p:nvSpPr>
        <p:spPr/>
        <p:txBody>
          <a:bodyPr/>
          <a:lstStyle>
            <a:lvl1pPr>
              <a:defRPr>
                <a:solidFill>
                  <a:schemeClr val="bg1"/>
                </a:solidFill>
              </a:defRPr>
            </a:lvl1pPr>
          </a:lstStyle>
          <a:p>
            <a:endParaRPr lang="da-DK"/>
          </a:p>
        </p:txBody>
      </p:sp>
      <p:sp>
        <p:nvSpPr>
          <p:cNvPr id="15" name="Slide Number Placeholder 14">
            <a:extLst>
              <a:ext uri="{FF2B5EF4-FFF2-40B4-BE49-F238E27FC236}">
                <a16:creationId xmlns:a16="http://schemas.microsoft.com/office/drawing/2014/main" id="{432A9F00-2341-4ECE-9770-48AB1A36F38F}"/>
              </a:ext>
            </a:extLst>
          </p:cNvPr>
          <p:cNvSpPr>
            <a:spLocks noGrp="1"/>
          </p:cNvSpPr>
          <p:nvPr>
            <p:ph type="sldNum" sz="quarter" idx="12"/>
          </p:nvPr>
        </p:nvSpPr>
        <p:spPr/>
        <p:txBody>
          <a:bodyPr/>
          <a:lstStyle>
            <a:lvl1pPr>
              <a:defRPr>
                <a:solidFill>
                  <a:schemeClr val="bg1"/>
                </a:solidFill>
              </a:defRPr>
            </a:lvl1pPr>
          </a:lstStyle>
          <a:p>
            <a:fld id="{CA6BAEFF-E5EB-4E30-946B-3AB4DD7C8F9E}" type="slidenum">
              <a:rPr lang="da-DK" smtClean="0"/>
              <a:pPr/>
              <a:t>‹nr.›</a:t>
            </a:fld>
            <a:endParaRPr lang="da-DK"/>
          </a:p>
        </p:txBody>
      </p:sp>
      <p:pic>
        <p:nvPicPr>
          <p:cNvPr id="16" name="Graphic 15">
            <a:extLst>
              <a:ext uri="{FF2B5EF4-FFF2-40B4-BE49-F238E27FC236}">
                <a16:creationId xmlns:a16="http://schemas.microsoft.com/office/drawing/2014/main" id="{683048B0-852A-45A2-BE9D-D9F2E51552C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7" name="Graphic 16">
            <a:extLst>
              <a:ext uri="{FF2B5EF4-FFF2-40B4-BE49-F238E27FC236}">
                <a16:creationId xmlns:a16="http://schemas.microsoft.com/office/drawing/2014/main" id="{D3D4F5E8-2444-4E68-89D8-ADF37B0996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8" name="Graphic 17">
            <a:extLst>
              <a:ext uri="{FF2B5EF4-FFF2-40B4-BE49-F238E27FC236}">
                <a16:creationId xmlns:a16="http://schemas.microsoft.com/office/drawing/2014/main" id="{2409611F-BB7D-41C2-A65F-6A2F021D8CA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37"/>
          <a:stretch/>
        </p:blipFill>
        <p:spPr>
          <a:xfrm>
            <a:off x="9455662" y="6111397"/>
            <a:ext cx="1362558" cy="746174"/>
          </a:xfrm>
          <a:prstGeom prst="rect">
            <a:avLst/>
          </a:prstGeom>
        </p:spPr>
      </p:pic>
    </p:spTree>
    <p:extLst>
      <p:ext uri="{BB962C8B-B14F-4D97-AF65-F5344CB8AC3E}">
        <p14:creationId xmlns:p14="http://schemas.microsoft.com/office/powerpoint/2010/main" val="408884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F68146F-7BEC-4DEA-8734-F75D9C25FFF1}"/>
              </a:ext>
            </a:extLst>
          </p:cNvPr>
          <p:cNvSpPr>
            <a:spLocks noGrp="1"/>
          </p:cNvSpPr>
          <p:nvPr>
            <p:ph type="pic" sz="quarter" idx="13"/>
          </p:nvPr>
        </p:nvSpPr>
        <p:spPr>
          <a:xfrm>
            <a:off x="0" y="0"/>
            <a:ext cx="12192000" cy="6235700"/>
          </a:xfrm>
        </p:spPr>
        <p:txBody>
          <a:bodyPr anchor="ctr" anchorCtr="0"/>
          <a:lstStyle>
            <a:lvl1pPr marL="0" indent="0" algn="ctr">
              <a:buNone/>
              <a:defRPr/>
            </a:lvl1pPr>
          </a:lstStyle>
          <a:p>
            <a:r>
              <a:rPr lang="da-DK"/>
              <a:t>Klik på ikonet for at tilføje et billede</a:t>
            </a:r>
          </a:p>
        </p:txBody>
      </p:sp>
      <p:sp>
        <p:nvSpPr>
          <p:cNvPr id="11" name="Text Placeholder 11">
            <a:extLst>
              <a:ext uri="{FF2B5EF4-FFF2-40B4-BE49-F238E27FC236}">
                <a16:creationId xmlns:a16="http://schemas.microsoft.com/office/drawing/2014/main" id="{F7775B37-F5BE-4647-BE2E-5C4F962B7DC6}"/>
              </a:ext>
            </a:extLst>
          </p:cNvPr>
          <p:cNvSpPr>
            <a:spLocks noGrp="1"/>
          </p:cNvSpPr>
          <p:nvPr>
            <p:ph type="body" sz="quarter" idx="14"/>
          </p:nvPr>
        </p:nvSpPr>
        <p:spPr>
          <a:xfrm>
            <a:off x="1343024" y="6349117"/>
            <a:ext cx="3927637" cy="260350"/>
          </a:xfrm>
        </p:spPr>
        <p:txBody>
          <a:bodyPr anchor="b" anchorCtr="0">
            <a:normAutofit/>
          </a:bodyPr>
          <a:lstStyle>
            <a:lvl1pPr marL="0" indent="0">
              <a:buFontTx/>
              <a:buNone/>
              <a:defRPr sz="600">
                <a:latin typeface="+mn-lt"/>
              </a:defRPr>
            </a:lvl1pPr>
          </a:lstStyle>
          <a:p>
            <a:pPr lvl="0"/>
            <a:r>
              <a:rPr lang="da-DK"/>
              <a:t>Klik for at redigere teksttypografierne i masteren</a:t>
            </a:r>
          </a:p>
        </p:txBody>
      </p:sp>
      <p:sp>
        <p:nvSpPr>
          <p:cNvPr id="2" name="Date Placeholder 1">
            <a:extLst>
              <a:ext uri="{FF2B5EF4-FFF2-40B4-BE49-F238E27FC236}">
                <a16:creationId xmlns:a16="http://schemas.microsoft.com/office/drawing/2014/main" id="{9305A263-A7FC-446E-ABB8-9AE72EE5E6D2}"/>
              </a:ext>
            </a:extLst>
          </p:cNvPr>
          <p:cNvSpPr>
            <a:spLocks noGrp="1"/>
          </p:cNvSpPr>
          <p:nvPr>
            <p:ph type="dt" sz="half" idx="15"/>
          </p:nvPr>
        </p:nvSpPr>
        <p:spPr/>
        <p:txBody>
          <a:bodyPr/>
          <a:lstStyle/>
          <a:p>
            <a:fld id="{7637FFFD-E306-4E69-AC23-E901128D7AD7}" type="datetime2">
              <a:rPr lang="da-DK" smtClean="0"/>
              <a:t>14. august 2023</a:t>
            </a:fld>
            <a:endParaRPr lang="da-DK"/>
          </a:p>
        </p:txBody>
      </p:sp>
      <p:sp>
        <p:nvSpPr>
          <p:cNvPr id="3" name="Footer Placeholder 2">
            <a:extLst>
              <a:ext uri="{FF2B5EF4-FFF2-40B4-BE49-F238E27FC236}">
                <a16:creationId xmlns:a16="http://schemas.microsoft.com/office/drawing/2014/main" id="{6AD4F9E4-C49D-4DF3-81A6-28B46C2E2FE1}"/>
              </a:ext>
            </a:extLst>
          </p:cNvPr>
          <p:cNvSpPr>
            <a:spLocks noGrp="1"/>
          </p:cNvSpPr>
          <p:nvPr>
            <p:ph type="ftr" sz="quarter" idx="16"/>
          </p:nvPr>
        </p:nvSpPr>
        <p:spPr/>
        <p:txBody>
          <a:bodyPr/>
          <a:lstStyle/>
          <a:p>
            <a:endParaRPr lang="da-DK"/>
          </a:p>
        </p:txBody>
      </p:sp>
      <p:sp>
        <p:nvSpPr>
          <p:cNvPr id="7" name="Slide Number Placeholder 6">
            <a:extLst>
              <a:ext uri="{FF2B5EF4-FFF2-40B4-BE49-F238E27FC236}">
                <a16:creationId xmlns:a16="http://schemas.microsoft.com/office/drawing/2014/main" id="{A298FE42-AF5A-40C1-BC49-77449622881A}"/>
              </a:ext>
            </a:extLst>
          </p:cNvPr>
          <p:cNvSpPr>
            <a:spLocks noGrp="1"/>
          </p:cNvSpPr>
          <p:nvPr>
            <p:ph type="sldNum" sz="quarter" idx="17"/>
          </p:nvPr>
        </p:nvSpPr>
        <p:spPr/>
        <p:txBody>
          <a:bodyPr/>
          <a:lstStyle/>
          <a:p>
            <a:fld id="{CA6BAEFF-E5EB-4E30-946B-3AB4DD7C8F9E}" type="slidenum">
              <a:rPr lang="da-DK" smtClean="0"/>
              <a:pPr/>
              <a:t>‹nr.›</a:t>
            </a:fld>
            <a:endParaRPr lang="da-DK"/>
          </a:p>
        </p:txBody>
      </p:sp>
      <p:sp>
        <p:nvSpPr>
          <p:cNvPr id="8" name="Text Placeholder 12">
            <a:extLst>
              <a:ext uri="{FF2B5EF4-FFF2-40B4-BE49-F238E27FC236}">
                <a16:creationId xmlns:a16="http://schemas.microsoft.com/office/drawing/2014/main" id="{6163476B-43AA-44FD-A144-D9DCEB0A611F}"/>
              </a:ext>
            </a:extLst>
          </p:cNvPr>
          <p:cNvSpPr>
            <a:spLocks noGrp="1"/>
          </p:cNvSpPr>
          <p:nvPr>
            <p:ph type="body" sz="quarter" idx="18"/>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1747512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F68146F-7BEC-4DEA-8734-F75D9C25FFF1}"/>
              </a:ext>
            </a:extLst>
          </p:cNvPr>
          <p:cNvSpPr>
            <a:spLocks noGrp="1"/>
          </p:cNvSpPr>
          <p:nvPr>
            <p:ph type="pic" sz="quarter" idx="13"/>
          </p:nvPr>
        </p:nvSpPr>
        <p:spPr>
          <a:xfrm>
            <a:off x="0" y="0"/>
            <a:ext cx="12192000" cy="6858000"/>
          </a:xfrm>
        </p:spPr>
        <p:txBody>
          <a:bodyPr anchor="ctr" anchorCtr="0"/>
          <a:lstStyle>
            <a:lvl1pPr marL="0" indent="0" algn="ctr">
              <a:buNone/>
              <a:defRPr/>
            </a:lvl1pPr>
          </a:lstStyle>
          <a:p>
            <a:r>
              <a:rPr lang="da-DK"/>
              <a:t>Klik på ikonet for at tilføje et billede</a:t>
            </a:r>
          </a:p>
        </p:txBody>
      </p:sp>
      <p:sp>
        <p:nvSpPr>
          <p:cNvPr id="2" name="Date Placeholder 1">
            <a:extLst>
              <a:ext uri="{FF2B5EF4-FFF2-40B4-BE49-F238E27FC236}">
                <a16:creationId xmlns:a16="http://schemas.microsoft.com/office/drawing/2014/main" id="{359B5439-E6D4-44B5-9EE5-DA32D142BA8E}"/>
              </a:ext>
            </a:extLst>
          </p:cNvPr>
          <p:cNvSpPr>
            <a:spLocks noGrp="1"/>
          </p:cNvSpPr>
          <p:nvPr>
            <p:ph type="dt" sz="half" idx="14"/>
          </p:nvPr>
        </p:nvSpPr>
        <p:spPr/>
        <p:txBody>
          <a:bodyPr/>
          <a:lstStyle/>
          <a:p>
            <a:fld id="{70578949-018D-4BA1-A81E-D4C2012A4ABA}" type="datetime2">
              <a:rPr lang="da-DK" smtClean="0"/>
              <a:t>14. august 2023</a:t>
            </a:fld>
            <a:endParaRPr lang="da-DK"/>
          </a:p>
        </p:txBody>
      </p:sp>
      <p:sp>
        <p:nvSpPr>
          <p:cNvPr id="3" name="Footer Placeholder 2">
            <a:extLst>
              <a:ext uri="{FF2B5EF4-FFF2-40B4-BE49-F238E27FC236}">
                <a16:creationId xmlns:a16="http://schemas.microsoft.com/office/drawing/2014/main" id="{0895EC7E-7455-4D0D-947A-45DBF1AD4987}"/>
              </a:ext>
            </a:extLst>
          </p:cNvPr>
          <p:cNvSpPr>
            <a:spLocks noGrp="1"/>
          </p:cNvSpPr>
          <p:nvPr>
            <p:ph type="ftr" sz="quarter" idx="15"/>
          </p:nvPr>
        </p:nvSpPr>
        <p:spPr/>
        <p:txBody>
          <a:bodyPr/>
          <a:lstStyle/>
          <a:p>
            <a:endParaRPr lang="da-DK"/>
          </a:p>
        </p:txBody>
      </p:sp>
      <p:sp>
        <p:nvSpPr>
          <p:cNvPr id="7" name="Slide Number Placeholder 6">
            <a:extLst>
              <a:ext uri="{FF2B5EF4-FFF2-40B4-BE49-F238E27FC236}">
                <a16:creationId xmlns:a16="http://schemas.microsoft.com/office/drawing/2014/main" id="{7876BFA8-17DC-43E8-8922-E3F34AC364CE}"/>
              </a:ext>
            </a:extLst>
          </p:cNvPr>
          <p:cNvSpPr>
            <a:spLocks noGrp="1"/>
          </p:cNvSpPr>
          <p:nvPr>
            <p:ph type="sldNum" sz="quarter" idx="16"/>
          </p:nvPr>
        </p:nvSpPr>
        <p:spPr/>
        <p:txBody>
          <a:bodyPr/>
          <a:lstStyle/>
          <a:p>
            <a:fld id="{CA6BAEFF-E5EB-4E30-946B-3AB4DD7C8F9E}" type="slidenum">
              <a:rPr lang="da-DK" smtClean="0"/>
              <a:pPr/>
              <a:t>‹nr.›</a:t>
            </a:fld>
            <a:endParaRPr lang="da-DK"/>
          </a:p>
        </p:txBody>
      </p:sp>
      <p:sp>
        <p:nvSpPr>
          <p:cNvPr id="8" name="Text Placeholder 12">
            <a:extLst>
              <a:ext uri="{FF2B5EF4-FFF2-40B4-BE49-F238E27FC236}">
                <a16:creationId xmlns:a16="http://schemas.microsoft.com/office/drawing/2014/main" id="{D3E9CDDD-AFC5-4960-928E-E3BD3E24B161}"/>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3552375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itat rø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1343024" y="927100"/>
            <a:ext cx="10010775" cy="5041900"/>
          </a:xfrm>
        </p:spPr>
        <p:txBody>
          <a:bodyPr anchor="ctr" anchorCtr="0">
            <a:normAutofit/>
          </a:bodyPr>
          <a:lstStyle>
            <a:lvl1pPr>
              <a:lnSpc>
                <a:spcPct val="80000"/>
              </a:lnSpc>
              <a:defRPr sz="4400">
                <a:solidFill>
                  <a:srgbClr val="FFD65C"/>
                </a:solidFill>
              </a:defRPr>
            </a:lvl1pPr>
          </a:lstStyle>
          <a:p>
            <a:r>
              <a:rPr lang="da-DK"/>
              <a:t>Klik for at redigere titeltypografien i masteren</a:t>
            </a:r>
          </a:p>
        </p:txBody>
      </p:sp>
      <p:sp>
        <p:nvSpPr>
          <p:cNvPr id="12" name="Text Placeholder 11">
            <a:extLst>
              <a:ext uri="{FF2B5EF4-FFF2-40B4-BE49-F238E27FC236}">
                <a16:creationId xmlns:a16="http://schemas.microsoft.com/office/drawing/2014/main" id="{826CDF79-609F-45F9-AED0-E98C54231437}"/>
              </a:ext>
            </a:extLst>
          </p:cNvPr>
          <p:cNvSpPr>
            <a:spLocks noGrp="1"/>
          </p:cNvSpPr>
          <p:nvPr>
            <p:ph type="body" sz="quarter" idx="13"/>
          </p:nvPr>
        </p:nvSpPr>
        <p:spPr>
          <a:xfrm>
            <a:off x="260512" y="6349117"/>
            <a:ext cx="5010150" cy="260350"/>
          </a:xfrm>
        </p:spPr>
        <p:txBody>
          <a:bodyPr anchor="b" anchorCtr="0">
            <a:normAutofit/>
          </a:bodyPr>
          <a:lstStyle>
            <a:lvl1pPr marL="0" indent="0">
              <a:buFontTx/>
              <a:buNone/>
              <a:defRPr sz="600">
                <a:latin typeface="+mn-lt"/>
              </a:defRPr>
            </a:lvl1pPr>
          </a:lstStyle>
          <a:p>
            <a:pPr lvl="0"/>
            <a:r>
              <a:rPr lang="da-DK"/>
              <a:t>Klik for at redigere teksttypografierne i masteren</a:t>
            </a:r>
          </a:p>
        </p:txBody>
      </p:sp>
      <p:sp>
        <p:nvSpPr>
          <p:cNvPr id="3" name="Date Placeholder 2">
            <a:extLst>
              <a:ext uri="{FF2B5EF4-FFF2-40B4-BE49-F238E27FC236}">
                <a16:creationId xmlns:a16="http://schemas.microsoft.com/office/drawing/2014/main" id="{01478A70-357B-40B3-89DB-4ECDD2190D43}"/>
              </a:ext>
            </a:extLst>
          </p:cNvPr>
          <p:cNvSpPr>
            <a:spLocks noGrp="1"/>
          </p:cNvSpPr>
          <p:nvPr>
            <p:ph type="dt" sz="half" idx="14"/>
          </p:nvPr>
        </p:nvSpPr>
        <p:spPr/>
        <p:txBody>
          <a:bodyPr/>
          <a:lstStyle>
            <a:lvl1pPr>
              <a:defRPr>
                <a:solidFill>
                  <a:srgbClr val="FFD65C"/>
                </a:solidFill>
              </a:defRPr>
            </a:lvl1pPr>
          </a:lstStyle>
          <a:p>
            <a:fld id="{E7E4700A-D6FD-4261-9FA4-327809D28034}" type="datetime2">
              <a:rPr lang="da-DK" smtClean="0"/>
              <a:t>14. august 2023</a:t>
            </a:fld>
            <a:endParaRPr lang="da-DK"/>
          </a:p>
        </p:txBody>
      </p:sp>
      <p:sp>
        <p:nvSpPr>
          <p:cNvPr id="7" name="Footer Placeholder 6">
            <a:extLst>
              <a:ext uri="{FF2B5EF4-FFF2-40B4-BE49-F238E27FC236}">
                <a16:creationId xmlns:a16="http://schemas.microsoft.com/office/drawing/2014/main" id="{A73D6BF8-D66E-4855-A59D-C0BA2B0EBAC4}"/>
              </a:ext>
            </a:extLst>
          </p:cNvPr>
          <p:cNvSpPr>
            <a:spLocks noGrp="1"/>
          </p:cNvSpPr>
          <p:nvPr>
            <p:ph type="ftr" sz="quarter" idx="15"/>
          </p:nvPr>
        </p:nvSpPr>
        <p:spPr/>
        <p:txBody>
          <a:bodyPr/>
          <a:lstStyle>
            <a:lvl1pPr>
              <a:defRPr>
                <a:solidFill>
                  <a:srgbClr val="FFD65C"/>
                </a:solidFill>
              </a:defRPr>
            </a:lvl1pPr>
          </a:lstStyle>
          <a:p>
            <a:endParaRPr lang="da-DK"/>
          </a:p>
        </p:txBody>
      </p:sp>
      <p:sp>
        <p:nvSpPr>
          <p:cNvPr id="8" name="Slide Number Placeholder 7">
            <a:extLst>
              <a:ext uri="{FF2B5EF4-FFF2-40B4-BE49-F238E27FC236}">
                <a16:creationId xmlns:a16="http://schemas.microsoft.com/office/drawing/2014/main" id="{9A913540-B393-4069-9D5A-0B736D0A108B}"/>
              </a:ext>
            </a:extLst>
          </p:cNvPr>
          <p:cNvSpPr>
            <a:spLocks noGrp="1"/>
          </p:cNvSpPr>
          <p:nvPr>
            <p:ph type="sldNum" sz="quarter" idx="16"/>
          </p:nvPr>
        </p:nvSpPr>
        <p:spPr/>
        <p:txBody>
          <a:bodyPr/>
          <a:lstStyle>
            <a:lvl1pPr>
              <a:defRPr>
                <a:solidFill>
                  <a:srgbClr val="FFD65C"/>
                </a:solidFill>
              </a:defRPr>
            </a:lvl1pPr>
          </a:lstStyle>
          <a:p>
            <a:fld id="{CA6BAEFF-E5EB-4E30-946B-3AB4DD7C8F9E}" type="slidenum">
              <a:rPr lang="da-DK" smtClean="0"/>
              <a:pPr/>
              <a:t>‹nr.›</a:t>
            </a:fld>
            <a:endParaRPr lang="da-DK"/>
          </a:p>
        </p:txBody>
      </p:sp>
      <p:sp>
        <p:nvSpPr>
          <p:cNvPr id="9" name="Text Placeholder 12">
            <a:extLst>
              <a:ext uri="{FF2B5EF4-FFF2-40B4-BE49-F238E27FC236}">
                <a16:creationId xmlns:a16="http://schemas.microsoft.com/office/drawing/2014/main" id="{BB97AE19-C2BD-406B-8F57-9482B6844E37}"/>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solidFill>
                  <a:srgbClr val="FFD65C"/>
                </a:solidFill>
              </a:defRPr>
            </a:lvl1pPr>
          </a:lstStyle>
          <a:p>
            <a:pPr lvl="0"/>
            <a:r>
              <a:rPr lang="da-DK"/>
              <a:t>Klik for at redigere teksttypografierne i masteren</a:t>
            </a:r>
          </a:p>
        </p:txBody>
      </p:sp>
    </p:spTree>
    <p:extLst>
      <p:ext uri="{BB962C8B-B14F-4D97-AF65-F5344CB8AC3E}">
        <p14:creationId xmlns:p14="http://schemas.microsoft.com/office/powerpoint/2010/main" val="1633555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itat blå">
    <p:bg>
      <p:bgPr>
        <a:solidFill>
          <a:srgbClr val="0136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1343024" y="927100"/>
            <a:ext cx="10010775" cy="5041900"/>
          </a:xfrm>
        </p:spPr>
        <p:txBody>
          <a:bodyPr anchor="ctr" anchorCtr="0">
            <a:normAutofit/>
          </a:bodyPr>
          <a:lstStyle>
            <a:lvl1pPr>
              <a:lnSpc>
                <a:spcPct val="80000"/>
              </a:lnSpc>
              <a:defRPr sz="4400">
                <a:solidFill>
                  <a:schemeClr val="accent3"/>
                </a:solidFill>
              </a:defRPr>
            </a:lvl1pPr>
          </a:lstStyle>
          <a:p>
            <a:r>
              <a:rPr lang="da-DK"/>
              <a:t>Klik for at redigere titeltypografien i masteren</a:t>
            </a:r>
          </a:p>
        </p:txBody>
      </p:sp>
      <p:sp>
        <p:nvSpPr>
          <p:cNvPr id="12" name="Text Placeholder 11">
            <a:extLst>
              <a:ext uri="{FF2B5EF4-FFF2-40B4-BE49-F238E27FC236}">
                <a16:creationId xmlns:a16="http://schemas.microsoft.com/office/drawing/2014/main" id="{826CDF79-609F-45F9-AED0-E98C54231437}"/>
              </a:ext>
            </a:extLst>
          </p:cNvPr>
          <p:cNvSpPr>
            <a:spLocks noGrp="1"/>
          </p:cNvSpPr>
          <p:nvPr>
            <p:ph type="body" sz="quarter" idx="13"/>
          </p:nvPr>
        </p:nvSpPr>
        <p:spPr>
          <a:xfrm>
            <a:off x="260512" y="6349117"/>
            <a:ext cx="5010150" cy="260350"/>
          </a:xfrm>
        </p:spPr>
        <p:txBody>
          <a:bodyPr anchor="b" anchorCtr="0">
            <a:normAutofit/>
          </a:bodyPr>
          <a:lstStyle>
            <a:lvl1pPr marL="0" indent="0">
              <a:buFontTx/>
              <a:buNone/>
              <a:defRPr sz="600">
                <a:solidFill>
                  <a:schemeClr val="accent3"/>
                </a:solidFill>
                <a:latin typeface="+mn-lt"/>
              </a:defRPr>
            </a:lvl1pPr>
          </a:lstStyle>
          <a:p>
            <a:pPr lvl="0"/>
            <a:r>
              <a:rPr lang="da-DK"/>
              <a:t>Klik for at redigere teksttypografierne i masteren</a:t>
            </a:r>
          </a:p>
        </p:txBody>
      </p:sp>
      <p:sp>
        <p:nvSpPr>
          <p:cNvPr id="3" name="Date Placeholder 2">
            <a:extLst>
              <a:ext uri="{FF2B5EF4-FFF2-40B4-BE49-F238E27FC236}">
                <a16:creationId xmlns:a16="http://schemas.microsoft.com/office/drawing/2014/main" id="{08A05119-755B-4183-8B37-1B4C95B25FCC}"/>
              </a:ext>
            </a:extLst>
          </p:cNvPr>
          <p:cNvSpPr>
            <a:spLocks noGrp="1"/>
          </p:cNvSpPr>
          <p:nvPr>
            <p:ph type="dt" sz="half" idx="14"/>
          </p:nvPr>
        </p:nvSpPr>
        <p:spPr/>
        <p:txBody>
          <a:bodyPr/>
          <a:lstStyle>
            <a:lvl1pPr>
              <a:defRPr>
                <a:solidFill>
                  <a:schemeClr val="accent3"/>
                </a:solidFill>
              </a:defRPr>
            </a:lvl1pPr>
          </a:lstStyle>
          <a:p>
            <a:fld id="{9B732008-97C7-4124-9E32-9F121D3F6A66}" type="datetime2">
              <a:rPr lang="da-DK" smtClean="0"/>
              <a:t>14. august 2023</a:t>
            </a:fld>
            <a:endParaRPr lang="da-DK"/>
          </a:p>
        </p:txBody>
      </p:sp>
      <p:sp>
        <p:nvSpPr>
          <p:cNvPr id="7" name="Footer Placeholder 6">
            <a:extLst>
              <a:ext uri="{FF2B5EF4-FFF2-40B4-BE49-F238E27FC236}">
                <a16:creationId xmlns:a16="http://schemas.microsoft.com/office/drawing/2014/main" id="{A1AE635E-3F9B-4EC1-8B20-152A52A69B43}"/>
              </a:ext>
            </a:extLst>
          </p:cNvPr>
          <p:cNvSpPr>
            <a:spLocks noGrp="1"/>
          </p:cNvSpPr>
          <p:nvPr>
            <p:ph type="ftr" sz="quarter" idx="15"/>
          </p:nvPr>
        </p:nvSpPr>
        <p:spPr/>
        <p:txBody>
          <a:bodyPr/>
          <a:lstStyle>
            <a:lvl1pPr>
              <a:defRPr>
                <a:solidFill>
                  <a:schemeClr val="accent3"/>
                </a:solidFill>
              </a:defRPr>
            </a:lvl1pPr>
          </a:lstStyle>
          <a:p>
            <a:endParaRPr lang="da-DK"/>
          </a:p>
        </p:txBody>
      </p:sp>
      <p:sp>
        <p:nvSpPr>
          <p:cNvPr id="8" name="Slide Number Placeholder 7">
            <a:extLst>
              <a:ext uri="{FF2B5EF4-FFF2-40B4-BE49-F238E27FC236}">
                <a16:creationId xmlns:a16="http://schemas.microsoft.com/office/drawing/2014/main" id="{57BA93D5-9F0B-4D47-8F04-A7640EDEBD2F}"/>
              </a:ext>
            </a:extLst>
          </p:cNvPr>
          <p:cNvSpPr>
            <a:spLocks noGrp="1"/>
          </p:cNvSpPr>
          <p:nvPr>
            <p:ph type="sldNum" sz="quarter" idx="16"/>
          </p:nvPr>
        </p:nvSpPr>
        <p:spPr/>
        <p:txBody>
          <a:bodyPr/>
          <a:lstStyle>
            <a:lvl1pPr>
              <a:defRPr>
                <a:solidFill>
                  <a:schemeClr val="accent3"/>
                </a:solidFill>
              </a:defRPr>
            </a:lvl1pPr>
          </a:lstStyle>
          <a:p>
            <a:fld id="{CA6BAEFF-E5EB-4E30-946B-3AB4DD7C8F9E}" type="slidenum">
              <a:rPr lang="da-DK" smtClean="0"/>
              <a:pPr/>
              <a:t>‹nr.›</a:t>
            </a:fld>
            <a:endParaRPr lang="da-DK"/>
          </a:p>
        </p:txBody>
      </p:sp>
      <p:sp>
        <p:nvSpPr>
          <p:cNvPr id="9" name="Text Placeholder 12">
            <a:extLst>
              <a:ext uri="{FF2B5EF4-FFF2-40B4-BE49-F238E27FC236}">
                <a16:creationId xmlns:a16="http://schemas.microsoft.com/office/drawing/2014/main" id="{56E6EA9E-4FFC-44B0-92F0-9098AFE622D4}"/>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solidFill>
                  <a:schemeClr val="accent3"/>
                </a:solidFill>
              </a:defRPr>
            </a:lvl1pPr>
          </a:lstStyle>
          <a:p>
            <a:pPr lvl="0"/>
            <a:r>
              <a:rPr lang="da-DK"/>
              <a:t>Klik for at redigere teksttypografierne i masteren</a:t>
            </a:r>
          </a:p>
        </p:txBody>
      </p:sp>
    </p:spTree>
    <p:extLst>
      <p:ext uri="{BB962C8B-B14F-4D97-AF65-F5344CB8AC3E}">
        <p14:creationId xmlns:p14="http://schemas.microsoft.com/office/powerpoint/2010/main" val="604023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itat mørk rø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1343024" y="927100"/>
            <a:ext cx="10010775" cy="5041900"/>
          </a:xfrm>
        </p:spPr>
        <p:txBody>
          <a:bodyPr anchor="ctr" anchorCtr="0">
            <a:normAutofit/>
          </a:bodyPr>
          <a:lstStyle>
            <a:lvl1pPr>
              <a:lnSpc>
                <a:spcPct val="80000"/>
              </a:lnSpc>
              <a:defRPr sz="4400">
                <a:solidFill>
                  <a:schemeClr val="accent4"/>
                </a:solidFill>
              </a:defRPr>
            </a:lvl1pPr>
          </a:lstStyle>
          <a:p>
            <a:r>
              <a:rPr lang="da-DK"/>
              <a:t>Klik for at redigere titeltypografien i masteren</a:t>
            </a:r>
          </a:p>
        </p:txBody>
      </p:sp>
      <p:sp>
        <p:nvSpPr>
          <p:cNvPr id="12" name="Text Placeholder 11">
            <a:extLst>
              <a:ext uri="{FF2B5EF4-FFF2-40B4-BE49-F238E27FC236}">
                <a16:creationId xmlns:a16="http://schemas.microsoft.com/office/drawing/2014/main" id="{826CDF79-609F-45F9-AED0-E98C54231437}"/>
              </a:ext>
            </a:extLst>
          </p:cNvPr>
          <p:cNvSpPr>
            <a:spLocks noGrp="1"/>
          </p:cNvSpPr>
          <p:nvPr>
            <p:ph type="body" sz="quarter" idx="13"/>
          </p:nvPr>
        </p:nvSpPr>
        <p:spPr>
          <a:xfrm>
            <a:off x="260512" y="6349117"/>
            <a:ext cx="5010150" cy="260350"/>
          </a:xfrm>
        </p:spPr>
        <p:txBody>
          <a:bodyPr anchor="b" anchorCtr="0">
            <a:normAutofit/>
          </a:bodyPr>
          <a:lstStyle>
            <a:lvl1pPr marL="0" indent="0">
              <a:buFontTx/>
              <a:buNone/>
              <a:defRPr sz="600">
                <a:solidFill>
                  <a:schemeClr val="accent4"/>
                </a:solidFill>
                <a:latin typeface="+mn-lt"/>
              </a:defRPr>
            </a:lvl1pPr>
          </a:lstStyle>
          <a:p>
            <a:pPr lvl="0"/>
            <a:r>
              <a:rPr lang="da-DK"/>
              <a:t>Klik for at redigere teksttypografierne i masteren</a:t>
            </a:r>
          </a:p>
        </p:txBody>
      </p:sp>
      <p:sp>
        <p:nvSpPr>
          <p:cNvPr id="3" name="Date Placeholder 2">
            <a:extLst>
              <a:ext uri="{FF2B5EF4-FFF2-40B4-BE49-F238E27FC236}">
                <a16:creationId xmlns:a16="http://schemas.microsoft.com/office/drawing/2014/main" id="{3F044BFB-98C9-45CA-B6A9-B2C9608C739B}"/>
              </a:ext>
            </a:extLst>
          </p:cNvPr>
          <p:cNvSpPr>
            <a:spLocks noGrp="1"/>
          </p:cNvSpPr>
          <p:nvPr>
            <p:ph type="dt" sz="half" idx="14"/>
          </p:nvPr>
        </p:nvSpPr>
        <p:spPr/>
        <p:txBody>
          <a:bodyPr/>
          <a:lstStyle>
            <a:lvl1pPr>
              <a:defRPr>
                <a:solidFill>
                  <a:schemeClr val="accent4"/>
                </a:solidFill>
              </a:defRPr>
            </a:lvl1pPr>
          </a:lstStyle>
          <a:p>
            <a:fld id="{457232F0-E674-481B-B9A0-065DB6AE9020}" type="datetime2">
              <a:rPr lang="da-DK" smtClean="0"/>
              <a:t>14. august 2023</a:t>
            </a:fld>
            <a:endParaRPr lang="da-DK"/>
          </a:p>
        </p:txBody>
      </p:sp>
      <p:sp>
        <p:nvSpPr>
          <p:cNvPr id="7" name="Footer Placeholder 6">
            <a:extLst>
              <a:ext uri="{FF2B5EF4-FFF2-40B4-BE49-F238E27FC236}">
                <a16:creationId xmlns:a16="http://schemas.microsoft.com/office/drawing/2014/main" id="{38238DE4-2114-49B3-A269-311DFE77178C}"/>
              </a:ext>
            </a:extLst>
          </p:cNvPr>
          <p:cNvSpPr>
            <a:spLocks noGrp="1"/>
          </p:cNvSpPr>
          <p:nvPr>
            <p:ph type="ftr" sz="quarter" idx="15"/>
          </p:nvPr>
        </p:nvSpPr>
        <p:spPr/>
        <p:txBody>
          <a:bodyPr/>
          <a:lstStyle>
            <a:lvl1pPr>
              <a:defRPr>
                <a:solidFill>
                  <a:schemeClr val="accent4"/>
                </a:solidFill>
              </a:defRPr>
            </a:lvl1pPr>
          </a:lstStyle>
          <a:p>
            <a:endParaRPr lang="da-DK"/>
          </a:p>
        </p:txBody>
      </p:sp>
      <p:sp>
        <p:nvSpPr>
          <p:cNvPr id="8" name="Slide Number Placeholder 7">
            <a:extLst>
              <a:ext uri="{FF2B5EF4-FFF2-40B4-BE49-F238E27FC236}">
                <a16:creationId xmlns:a16="http://schemas.microsoft.com/office/drawing/2014/main" id="{1FB4B7D0-0C3B-4191-A701-CAED186DFD12}"/>
              </a:ext>
            </a:extLst>
          </p:cNvPr>
          <p:cNvSpPr>
            <a:spLocks noGrp="1"/>
          </p:cNvSpPr>
          <p:nvPr>
            <p:ph type="sldNum" sz="quarter" idx="16"/>
          </p:nvPr>
        </p:nvSpPr>
        <p:spPr/>
        <p:txBody>
          <a:bodyPr/>
          <a:lstStyle>
            <a:lvl1pPr>
              <a:defRPr>
                <a:solidFill>
                  <a:schemeClr val="accent4"/>
                </a:solidFill>
              </a:defRPr>
            </a:lvl1pPr>
          </a:lstStyle>
          <a:p>
            <a:fld id="{CA6BAEFF-E5EB-4E30-946B-3AB4DD7C8F9E}" type="slidenum">
              <a:rPr lang="da-DK" smtClean="0"/>
              <a:pPr/>
              <a:t>‹nr.›</a:t>
            </a:fld>
            <a:endParaRPr lang="da-DK"/>
          </a:p>
        </p:txBody>
      </p:sp>
      <p:sp>
        <p:nvSpPr>
          <p:cNvPr id="9" name="Text Placeholder 12">
            <a:extLst>
              <a:ext uri="{FF2B5EF4-FFF2-40B4-BE49-F238E27FC236}">
                <a16:creationId xmlns:a16="http://schemas.microsoft.com/office/drawing/2014/main" id="{37BE2FC9-06E3-47F7-A917-EDE86F6D16A7}"/>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solidFill>
                  <a:schemeClr val="accent4"/>
                </a:solidFill>
              </a:defRPr>
            </a:lvl1pPr>
          </a:lstStyle>
          <a:p>
            <a:pPr lvl="0"/>
            <a:r>
              <a:rPr lang="da-DK"/>
              <a:t>Klik for at redigere teksttypografierne i masteren</a:t>
            </a:r>
          </a:p>
        </p:txBody>
      </p:sp>
    </p:spTree>
    <p:extLst>
      <p:ext uri="{BB962C8B-B14F-4D97-AF65-F5344CB8AC3E}">
        <p14:creationId xmlns:p14="http://schemas.microsoft.com/office/powerpoint/2010/main" val="449374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itat grøn">
    <p:bg>
      <p:bgPr>
        <a:solidFill>
          <a:srgbClr val="1C34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1343024" y="927100"/>
            <a:ext cx="10010775" cy="5041900"/>
          </a:xfrm>
        </p:spPr>
        <p:txBody>
          <a:bodyPr anchor="ctr" anchorCtr="0">
            <a:normAutofit/>
          </a:bodyPr>
          <a:lstStyle>
            <a:lvl1pPr>
              <a:lnSpc>
                <a:spcPct val="80000"/>
              </a:lnSpc>
              <a:defRPr sz="4400">
                <a:solidFill>
                  <a:srgbClr val="48B149"/>
                </a:solidFill>
              </a:defRPr>
            </a:lvl1pPr>
          </a:lstStyle>
          <a:p>
            <a:r>
              <a:rPr lang="da-DK"/>
              <a:t>Klik for at redigere titeltypografien i masteren</a:t>
            </a:r>
          </a:p>
        </p:txBody>
      </p:sp>
      <p:sp>
        <p:nvSpPr>
          <p:cNvPr id="12" name="Text Placeholder 11">
            <a:extLst>
              <a:ext uri="{FF2B5EF4-FFF2-40B4-BE49-F238E27FC236}">
                <a16:creationId xmlns:a16="http://schemas.microsoft.com/office/drawing/2014/main" id="{826CDF79-609F-45F9-AED0-E98C54231437}"/>
              </a:ext>
            </a:extLst>
          </p:cNvPr>
          <p:cNvSpPr>
            <a:spLocks noGrp="1"/>
          </p:cNvSpPr>
          <p:nvPr>
            <p:ph type="body" sz="quarter" idx="13"/>
          </p:nvPr>
        </p:nvSpPr>
        <p:spPr>
          <a:xfrm>
            <a:off x="260512" y="6349117"/>
            <a:ext cx="5010150" cy="260350"/>
          </a:xfrm>
        </p:spPr>
        <p:txBody>
          <a:bodyPr anchor="b" anchorCtr="0">
            <a:normAutofit/>
          </a:bodyPr>
          <a:lstStyle>
            <a:lvl1pPr marL="0" indent="0">
              <a:buFontTx/>
              <a:buNone/>
              <a:defRPr sz="600">
                <a:solidFill>
                  <a:srgbClr val="48B149"/>
                </a:solidFill>
                <a:latin typeface="+mn-lt"/>
              </a:defRPr>
            </a:lvl1pPr>
          </a:lstStyle>
          <a:p>
            <a:pPr lvl="0"/>
            <a:r>
              <a:rPr lang="da-DK"/>
              <a:t>Klik for at redigere teksttypografierne i masteren</a:t>
            </a:r>
          </a:p>
        </p:txBody>
      </p:sp>
      <p:sp>
        <p:nvSpPr>
          <p:cNvPr id="3" name="Date Placeholder 2">
            <a:extLst>
              <a:ext uri="{FF2B5EF4-FFF2-40B4-BE49-F238E27FC236}">
                <a16:creationId xmlns:a16="http://schemas.microsoft.com/office/drawing/2014/main" id="{6996DE03-812B-486B-BCA3-915C80453C00}"/>
              </a:ext>
            </a:extLst>
          </p:cNvPr>
          <p:cNvSpPr>
            <a:spLocks noGrp="1"/>
          </p:cNvSpPr>
          <p:nvPr>
            <p:ph type="dt" sz="half" idx="14"/>
          </p:nvPr>
        </p:nvSpPr>
        <p:spPr/>
        <p:txBody>
          <a:bodyPr/>
          <a:lstStyle>
            <a:lvl1pPr>
              <a:defRPr>
                <a:solidFill>
                  <a:srgbClr val="48B149"/>
                </a:solidFill>
              </a:defRPr>
            </a:lvl1pPr>
          </a:lstStyle>
          <a:p>
            <a:fld id="{32BB5E85-96A5-48C5-8EA0-4F4296648BBC}" type="datetime2">
              <a:rPr lang="da-DK" smtClean="0"/>
              <a:t>14. august 2023</a:t>
            </a:fld>
            <a:endParaRPr lang="da-DK"/>
          </a:p>
        </p:txBody>
      </p:sp>
      <p:sp>
        <p:nvSpPr>
          <p:cNvPr id="7" name="Footer Placeholder 6">
            <a:extLst>
              <a:ext uri="{FF2B5EF4-FFF2-40B4-BE49-F238E27FC236}">
                <a16:creationId xmlns:a16="http://schemas.microsoft.com/office/drawing/2014/main" id="{658DAE27-4105-429D-AFC7-D0371CCB6125}"/>
              </a:ext>
            </a:extLst>
          </p:cNvPr>
          <p:cNvSpPr>
            <a:spLocks noGrp="1"/>
          </p:cNvSpPr>
          <p:nvPr>
            <p:ph type="ftr" sz="quarter" idx="15"/>
          </p:nvPr>
        </p:nvSpPr>
        <p:spPr/>
        <p:txBody>
          <a:bodyPr/>
          <a:lstStyle>
            <a:lvl1pPr>
              <a:defRPr>
                <a:solidFill>
                  <a:srgbClr val="48B149"/>
                </a:solidFill>
              </a:defRPr>
            </a:lvl1pPr>
          </a:lstStyle>
          <a:p>
            <a:endParaRPr lang="da-DK"/>
          </a:p>
        </p:txBody>
      </p:sp>
      <p:sp>
        <p:nvSpPr>
          <p:cNvPr id="8" name="Slide Number Placeholder 7">
            <a:extLst>
              <a:ext uri="{FF2B5EF4-FFF2-40B4-BE49-F238E27FC236}">
                <a16:creationId xmlns:a16="http://schemas.microsoft.com/office/drawing/2014/main" id="{1CE3E486-41AA-40AC-9646-0A64505E697B}"/>
              </a:ext>
            </a:extLst>
          </p:cNvPr>
          <p:cNvSpPr>
            <a:spLocks noGrp="1"/>
          </p:cNvSpPr>
          <p:nvPr>
            <p:ph type="sldNum" sz="quarter" idx="16"/>
          </p:nvPr>
        </p:nvSpPr>
        <p:spPr/>
        <p:txBody>
          <a:bodyPr/>
          <a:lstStyle>
            <a:lvl1pPr>
              <a:defRPr>
                <a:solidFill>
                  <a:srgbClr val="48B149"/>
                </a:solidFill>
              </a:defRPr>
            </a:lvl1pPr>
          </a:lstStyle>
          <a:p>
            <a:fld id="{CA6BAEFF-E5EB-4E30-946B-3AB4DD7C8F9E}" type="slidenum">
              <a:rPr lang="da-DK" smtClean="0"/>
              <a:pPr/>
              <a:t>‹nr.›</a:t>
            </a:fld>
            <a:endParaRPr lang="da-DK"/>
          </a:p>
        </p:txBody>
      </p:sp>
      <p:sp>
        <p:nvSpPr>
          <p:cNvPr id="9" name="Text Placeholder 12">
            <a:extLst>
              <a:ext uri="{FF2B5EF4-FFF2-40B4-BE49-F238E27FC236}">
                <a16:creationId xmlns:a16="http://schemas.microsoft.com/office/drawing/2014/main" id="{4A4867E4-AF80-4B1B-9AE9-9DF9475CAAC6}"/>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solidFill>
                  <a:srgbClr val="48B149"/>
                </a:solidFill>
              </a:defRPr>
            </a:lvl1pPr>
          </a:lstStyle>
          <a:p>
            <a:pPr lvl="0"/>
            <a:r>
              <a:rPr lang="da-DK"/>
              <a:t>Klik for at redigere teksttypografierne i masteren</a:t>
            </a:r>
          </a:p>
        </p:txBody>
      </p:sp>
    </p:spTree>
    <p:extLst>
      <p:ext uri="{BB962C8B-B14F-4D97-AF65-F5344CB8AC3E}">
        <p14:creationId xmlns:p14="http://schemas.microsoft.com/office/powerpoint/2010/main" val="245057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itat gul">
    <p:bg>
      <p:bgPr>
        <a:solidFill>
          <a:srgbClr val="FFD6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1343024" y="927100"/>
            <a:ext cx="10010775" cy="5041900"/>
          </a:xfrm>
        </p:spPr>
        <p:txBody>
          <a:bodyPr anchor="ctr" anchorCtr="0">
            <a:normAutofit/>
          </a:bodyPr>
          <a:lstStyle>
            <a:lvl1pPr>
              <a:lnSpc>
                <a:spcPct val="80000"/>
              </a:lnSpc>
              <a:defRPr sz="4400">
                <a:solidFill>
                  <a:schemeClr val="tx1"/>
                </a:solidFill>
              </a:defRPr>
            </a:lvl1pPr>
          </a:lstStyle>
          <a:p>
            <a:r>
              <a:rPr lang="da-DK"/>
              <a:t>Klik for at redigere titeltypografien i masteren</a:t>
            </a:r>
          </a:p>
        </p:txBody>
      </p:sp>
      <p:sp>
        <p:nvSpPr>
          <p:cNvPr id="12" name="Text Placeholder 11">
            <a:extLst>
              <a:ext uri="{FF2B5EF4-FFF2-40B4-BE49-F238E27FC236}">
                <a16:creationId xmlns:a16="http://schemas.microsoft.com/office/drawing/2014/main" id="{826CDF79-609F-45F9-AED0-E98C54231437}"/>
              </a:ext>
            </a:extLst>
          </p:cNvPr>
          <p:cNvSpPr>
            <a:spLocks noGrp="1"/>
          </p:cNvSpPr>
          <p:nvPr>
            <p:ph type="body" sz="quarter" idx="13"/>
          </p:nvPr>
        </p:nvSpPr>
        <p:spPr>
          <a:xfrm>
            <a:off x="260512" y="6349117"/>
            <a:ext cx="5010150" cy="260350"/>
          </a:xfrm>
        </p:spPr>
        <p:txBody>
          <a:bodyPr anchor="b" anchorCtr="0">
            <a:normAutofit/>
          </a:bodyPr>
          <a:lstStyle>
            <a:lvl1pPr marL="0" indent="0">
              <a:buFontTx/>
              <a:buNone/>
              <a:defRPr sz="600">
                <a:solidFill>
                  <a:schemeClr val="tx1"/>
                </a:solidFill>
                <a:latin typeface="+mn-lt"/>
              </a:defRPr>
            </a:lvl1pPr>
          </a:lstStyle>
          <a:p>
            <a:pPr lvl="0"/>
            <a:r>
              <a:rPr lang="da-DK"/>
              <a:t>Klik for at redigere teksttypografierne i masteren</a:t>
            </a:r>
          </a:p>
        </p:txBody>
      </p:sp>
      <p:sp>
        <p:nvSpPr>
          <p:cNvPr id="3" name="Date Placeholder 2">
            <a:extLst>
              <a:ext uri="{FF2B5EF4-FFF2-40B4-BE49-F238E27FC236}">
                <a16:creationId xmlns:a16="http://schemas.microsoft.com/office/drawing/2014/main" id="{30FAD46C-35BF-4655-A069-A1DBF9DA50CD}"/>
              </a:ext>
            </a:extLst>
          </p:cNvPr>
          <p:cNvSpPr>
            <a:spLocks noGrp="1"/>
          </p:cNvSpPr>
          <p:nvPr>
            <p:ph type="dt" sz="half" idx="14"/>
          </p:nvPr>
        </p:nvSpPr>
        <p:spPr/>
        <p:txBody>
          <a:bodyPr/>
          <a:lstStyle/>
          <a:p>
            <a:fld id="{681E1419-407B-4073-9B9C-AD24C36B6212}" type="datetime2">
              <a:rPr lang="da-DK" smtClean="0"/>
              <a:t>14. august 2023</a:t>
            </a:fld>
            <a:endParaRPr lang="da-DK"/>
          </a:p>
        </p:txBody>
      </p:sp>
      <p:sp>
        <p:nvSpPr>
          <p:cNvPr id="7" name="Footer Placeholder 6">
            <a:extLst>
              <a:ext uri="{FF2B5EF4-FFF2-40B4-BE49-F238E27FC236}">
                <a16:creationId xmlns:a16="http://schemas.microsoft.com/office/drawing/2014/main" id="{37501DA4-9A54-41BD-A631-3103A16C1AD2}"/>
              </a:ext>
            </a:extLst>
          </p:cNvPr>
          <p:cNvSpPr>
            <a:spLocks noGrp="1"/>
          </p:cNvSpPr>
          <p:nvPr>
            <p:ph type="ftr" sz="quarter" idx="15"/>
          </p:nvPr>
        </p:nvSpPr>
        <p:spPr/>
        <p:txBody>
          <a:bodyPr/>
          <a:lstStyle/>
          <a:p>
            <a:endParaRPr lang="da-DK"/>
          </a:p>
        </p:txBody>
      </p:sp>
      <p:sp>
        <p:nvSpPr>
          <p:cNvPr id="8" name="Slide Number Placeholder 7">
            <a:extLst>
              <a:ext uri="{FF2B5EF4-FFF2-40B4-BE49-F238E27FC236}">
                <a16:creationId xmlns:a16="http://schemas.microsoft.com/office/drawing/2014/main" id="{E035756C-B2E5-455E-9742-0ECF55A0A21A}"/>
              </a:ext>
            </a:extLst>
          </p:cNvPr>
          <p:cNvSpPr>
            <a:spLocks noGrp="1"/>
          </p:cNvSpPr>
          <p:nvPr>
            <p:ph type="sldNum" sz="quarter" idx="16"/>
          </p:nvPr>
        </p:nvSpPr>
        <p:spPr/>
        <p:txBody>
          <a:bodyPr/>
          <a:lstStyle/>
          <a:p>
            <a:fld id="{CA6BAEFF-E5EB-4E30-946B-3AB4DD7C8F9E}" type="slidenum">
              <a:rPr lang="da-DK" smtClean="0"/>
              <a:pPr/>
              <a:t>‹nr.›</a:t>
            </a:fld>
            <a:endParaRPr lang="da-DK"/>
          </a:p>
        </p:txBody>
      </p:sp>
      <p:sp>
        <p:nvSpPr>
          <p:cNvPr id="9" name="Text Placeholder 12">
            <a:extLst>
              <a:ext uri="{FF2B5EF4-FFF2-40B4-BE49-F238E27FC236}">
                <a16:creationId xmlns:a16="http://schemas.microsoft.com/office/drawing/2014/main" id="{DDA8781D-889C-4748-B83D-4FD2D41D36D3}"/>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923407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itat pin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1343024" y="927100"/>
            <a:ext cx="10010775" cy="5041900"/>
          </a:xfrm>
        </p:spPr>
        <p:txBody>
          <a:bodyPr anchor="ctr" anchorCtr="0">
            <a:normAutofit/>
          </a:bodyPr>
          <a:lstStyle>
            <a:lvl1pPr>
              <a:lnSpc>
                <a:spcPct val="80000"/>
              </a:lnSpc>
              <a:defRPr sz="4400">
                <a:solidFill>
                  <a:schemeClr val="accent4"/>
                </a:solidFill>
              </a:defRPr>
            </a:lvl1pPr>
          </a:lstStyle>
          <a:p>
            <a:r>
              <a:rPr lang="da-DK"/>
              <a:t>Klik for at redigere titeltypografien i masteren</a:t>
            </a:r>
          </a:p>
        </p:txBody>
      </p:sp>
      <p:sp>
        <p:nvSpPr>
          <p:cNvPr id="12" name="Text Placeholder 11">
            <a:extLst>
              <a:ext uri="{FF2B5EF4-FFF2-40B4-BE49-F238E27FC236}">
                <a16:creationId xmlns:a16="http://schemas.microsoft.com/office/drawing/2014/main" id="{826CDF79-609F-45F9-AED0-E98C54231437}"/>
              </a:ext>
            </a:extLst>
          </p:cNvPr>
          <p:cNvSpPr>
            <a:spLocks noGrp="1"/>
          </p:cNvSpPr>
          <p:nvPr>
            <p:ph type="body" sz="quarter" idx="13"/>
          </p:nvPr>
        </p:nvSpPr>
        <p:spPr>
          <a:xfrm>
            <a:off x="260512" y="6349117"/>
            <a:ext cx="5010150" cy="260350"/>
          </a:xfrm>
        </p:spPr>
        <p:txBody>
          <a:bodyPr anchor="b" anchorCtr="0">
            <a:normAutofit/>
          </a:bodyPr>
          <a:lstStyle>
            <a:lvl1pPr marL="0" indent="0">
              <a:buFontTx/>
              <a:buNone/>
              <a:defRPr sz="600">
                <a:solidFill>
                  <a:schemeClr val="accent4"/>
                </a:solidFill>
                <a:latin typeface="+mn-lt"/>
              </a:defRPr>
            </a:lvl1pPr>
          </a:lstStyle>
          <a:p>
            <a:pPr lvl="0"/>
            <a:r>
              <a:rPr lang="da-DK"/>
              <a:t>Klik for at redigere teksttypografierne i masteren</a:t>
            </a:r>
          </a:p>
        </p:txBody>
      </p:sp>
      <p:sp>
        <p:nvSpPr>
          <p:cNvPr id="3" name="Date Placeholder 2">
            <a:extLst>
              <a:ext uri="{FF2B5EF4-FFF2-40B4-BE49-F238E27FC236}">
                <a16:creationId xmlns:a16="http://schemas.microsoft.com/office/drawing/2014/main" id="{6F0F647C-EEED-4FD8-A83B-FADDC5A047DF}"/>
              </a:ext>
            </a:extLst>
          </p:cNvPr>
          <p:cNvSpPr>
            <a:spLocks noGrp="1"/>
          </p:cNvSpPr>
          <p:nvPr>
            <p:ph type="dt" sz="half" idx="14"/>
          </p:nvPr>
        </p:nvSpPr>
        <p:spPr/>
        <p:txBody>
          <a:bodyPr/>
          <a:lstStyle>
            <a:lvl1pPr>
              <a:defRPr>
                <a:solidFill>
                  <a:schemeClr val="accent4"/>
                </a:solidFill>
              </a:defRPr>
            </a:lvl1pPr>
          </a:lstStyle>
          <a:p>
            <a:fld id="{C8956AF6-DCB4-4756-A4AA-8B9E8342A0F9}" type="datetime2">
              <a:rPr lang="da-DK" smtClean="0"/>
              <a:t>14. august 2023</a:t>
            </a:fld>
            <a:endParaRPr lang="da-DK"/>
          </a:p>
        </p:txBody>
      </p:sp>
      <p:sp>
        <p:nvSpPr>
          <p:cNvPr id="7" name="Footer Placeholder 6">
            <a:extLst>
              <a:ext uri="{FF2B5EF4-FFF2-40B4-BE49-F238E27FC236}">
                <a16:creationId xmlns:a16="http://schemas.microsoft.com/office/drawing/2014/main" id="{2F9369DC-A230-45B0-97BE-7545D7DD31A3}"/>
              </a:ext>
            </a:extLst>
          </p:cNvPr>
          <p:cNvSpPr>
            <a:spLocks noGrp="1"/>
          </p:cNvSpPr>
          <p:nvPr>
            <p:ph type="ftr" sz="quarter" idx="15"/>
          </p:nvPr>
        </p:nvSpPr>
        <p:spPr/>
        <p:txBody>
          <a:bodyPr/>
          <a:lstStyle>
            <a:lvl1pPr>
              <a:defRPr>
                <a:solidFill>
                  <a:schemeClr val="accent4"/>
                </a:solidFill>
              </a:defRPr>
            </a:lvl1pPr>
          </a:lstStyle>
          <a:p>
            <a:endParaRPr lang="da-DK"/>
          </a:p>
        </p:txBody>
      </p:sp>
      <p:sp>
        <p:nvSpPr>
          <p:cNvPr id="8" name="Slide Number Placeholder 7">
            <a:extLst>
              <a:ext uri="{FF2B5EF4-FFF2-40B4-BE49-F238E27FC236}">
                <a16:creationId xmlns:a16="http://schemas.microsoft.com/office/drawing/2014/main" id="{58D7200A-B968-4FA2-8DEC-C23AE4F00DE9}"/>
              </a:ext>
            </a:extLst>
          </p:cNvPr>
          <p:cNvSpPr>
            <a:spLocks noGrp="1"/>
          </p:cNvSpPr>
          <p:nvPr>
            <p:ph type="sldNum" sz="quarter" idx="16"/>
          </p:nvPr>
        </p:nvSpPr>
        <p:spPr/>
        <p:txBody>
          <a:bodyPr/>
          <a:lstStyle>
            <a:lvl1pPr>
              <a:defRPr>
                <a:solidFill>
                  <a:schemeClr val="accent4"/>
                </a:solidFill>
              </a:defRPr>
            </a:lvl1pPr>
          </a:lstStyle>
          <a:p>
            <a:fld id="{CA6BAEFF-E5EB-4E30-946B-3AB4DD7C8F9E}" type="slidenum">
              <a:rPr lang="da-DK" smtClean="0"/>
              <a:pPr/>
              <a:t>‹nr.›</a:t>
            </a:fld>
            <a:endParaRPr lang="da-DK"/>
          </a:p>
        </p:txBody>
      </p:sp>
      <p:sp>
        <p:nvSpPr>
          <p:cNvPr id="9" name="Text Placeholder 12">
            <a:extLst>
              <a:ext uri="{FF2B5EF4-FFF2-40B4-BE49-F238E27FC236}">
                <a16:creationId xmlns:a16="http://schemas.microsoft.com/office/drawing/2014/main" id="{5CE273E8-FB64-46A3-AD9D-DDD6F60ADC09}"/>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solidFill>
                  <a:schemeClr val="accent4"/>
                </a:solidFill>
              </a:defRPr>
            </a:lvl1pPr>
          </a:lstStyle>
          <a:p>
            <a:pPr lvl="0"/>
            <a:r>
              <a:rPr lang="da-DK"/>
              <a:t>Klik for at redigere teksttypografierne i masteren</a:t>
            </a:r>
          </a:p>
        </p:txBody>
      </p:sp>
    </p:spTree>
    <p:extLst>
      <p:ext uri="{BB962C8B-B14F-4D97-AF65-F5344CB8AC3E}">
        <p14:creationId xmlns:p14="http://schemas.microsoft.com/office/powerpoint/2010/main" val="10559060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itat lime">
    <p:bg>
      <p:bgPr>
        <a:solidFill>
          <a:srgbClr val="B9D98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1343024" y="927100"/>
            <a:ext cx="10010775" cy="5041900"/>
          </a:xfrm>
        </p:spPr>
        <p:txBody>
          <a:bodyPr anchor="ctr" anchorCtr="0">
            <a:normAutofit/>
          </a:bodyPr>
          <a:lstStyle>
            <a:lvl1pPr>
              <a:lnSpc>
                <a:spcPct val="80000"/>
              </a:lnSpc>
              <a:defRPr sz="4400">
                <a:solidFill>
                  <a:srgbClr val="48B149"/>
                </a:solidFill>
              </a:defRPr>
            </a:lvl1pPr>
          </a:lstStyle>
          <a:p>
            <a:r>
              <a:rPr lang="da-DK"/>
              <a:t>Klik for at redigere titeltypografien i masteren</a:t>
            </a:r>
          </a:p>
        </p:txBody>
      </p:sp>
      <p:sp>
        <p:nvSpPr>
          <p:cNvPr id="12" name="Text Placeholder 11">
            <a:extLst>
              <a:ext uri="{FF2B5EF4-FFF2-40B4-BE49-F238E27FC236}">
                <a16:creationId xmlns:a16="http://schemas.microsoft.com/office/drawing/2014/main" id="{826CDF79-609F-45F9-AED0-E98C54231437}"/>
              </a:ext>
            </a:extLst>
          </p:cNvPr>
          <p:cNvSpPr>
            <a:spLocks noGrp="1"/>
          </p:cNvSpPr>
          <p:nvPr>
            <p:ph type="body" sz="quarter" idx="13"/>
          </p:nvPr>
        </p:nvSpPr>
        <p:spPr>
          <a:xfrm>
            <a:off x="260512" y="6349117"/>
            <a:ext cx="5010150" cy="260350"/>
          </a:xfrm>
        </p:spPr>
        <p:txBody>
          <a:bodyPr anchor="b" anchorCtr="0">
            <a:normAutofit/>
          </a:bodyPr>
          <a:lstStyle>
            <a:lvl1pPr marL="0" indent="0">
              <a:buFontTx/>
              <a:buNone/>
              <a:defRPr sz="600">
                <a:solidFill>
                  <a:srgbClr val="48B149"/>
                </a:solidFill>
                <a:latin typeface="+mn-lt"/>
              </a:defRPr>
            </a:lvl1pPr>
          </a:lstStyle>
          <a:p>
            <a:pPr lvl="0"/>
            <a:r>
              <a:rPr lang="da-DK"/>
              <a:t>Klik for at redigere teksttypografierne i masteren</a:t>
            </a:r>
          </a:p>
        </p:txBody>
      </p:sp>
      <p:sp>
        <p:nvSpPr>
          <p:cNvPr id="3" name="Date Placeholder 2">
            <a:extLst>
              <a:ext uri="{FF2B5EF4-FFF2-40B4-BE49-F238E27FC236}">
                <a16:creationId xmlns:a16="http://schemas.microsoft.com/office/drawing/2014/main" id="{17C423E6-4BB4-4BF3-8992-336392277A47}"/>
              </a:ext>
            </a:extLst>
          </p:cNvPr>
          <p:cNvSpPr>
            <a:spLocks noGrp="1"/>
          </p:cNvSpPr>
          <p:nvPr>
            <p:ph type="dt" sz="half" idx="14"/>
          </p:nvPr>
        </p:nvSpPr>
        <p:spPr/>
        <p:txBody>
          <a:bodyPr/>
          <a:lstStyle>
            <a:lvl1pPr>
              <a:defRPr>
                <a:solidFill>
                  <a:srgbClr val="48B149"/>
                </a:solidFill>
              </a:defRPr>
            </a:lvl1pPr>
          </a:lstStyle>
          <a:p>
            <a:fld id="{E478DCC0-EB25-44AC-A5CF-62A3AE2DC5DE}" type="datetime2">
              <a:rPr lang="da-DK" smtClean="0"/>
              <a:t>14. august 2023</a:t>
            </a:fld>
            <a:endParaRPr lang="da-DK"/>
          </a:p>
        </p:txBody>
      </p:sp>
      <p:sp>
        <p:nvSpPr>
          <p:cNvPr id="7" name="Footer Placeholder 6">
            <a:extLst>
              <a:ext uri="{FF2B5EF4-FFF2-40B4-BE49-F238E27FC236}">
                <a16:creationId xmlns:a16="http://schemas.microsoft.com/office/drawing/2014/main" id="{4D9153A0-51DA-4CA6-AE70-C8C202EE4D52}"/>
              </a:ext>
            </a:extLst>
          </p:cNvPr>
          <p:cNvSpPr>
            <a:spLocks noGrp="1"/>
          </p:cNvSpPr>
          <p:nvPr>
            <p:ph type="ftr" sz="quarter" idx="15"/>
          </p:nvPr>
        </p:nvSpPr>
        <p:spPr/>
        <p:txBody>
          <a:bodyPr/>
          <a:lstStyle>
            <a:lvl1pPr>
              <a:defRPr>
                <a:solidFill>
                  <a:srgbClr val="48B149"/>
                </a:solidFill>
              </a:defRPr>
            </a:lvl1pPr>
          </a:lstStyle>
          <a:p>
            <a:endParaRPr lang="da-DK"/>
          </a:p>
        </p:txBody>
      </p:sp>
      <p:sp>
        <p:nvSpPr>
          <p:cNvPr id="8" name="Slide Number Placeholder 7">
            <a:extLst>
              <a:ext uri="{FF2B5EF4-FFF2-40B4-BE49-F238E27FC236}">
                <a16:creationId xmlns:a16="http://schemas.microsoft.com/office/drawing/2014/main" id="{D73258ED-EB7C-452C-B86F-9E290BE4FD72}"/>
              </a:ext>
            </a:extLst>
          </p:cNvPr>
          <p:cNvSpPr>
            <a:spLocks noGrp="1"/>
          </p:cNvSpPr>
          <p:nvPr>
            <p:ph type="sldNum" sz="quarter" idx="16"/>
          </p:nvPr>
        </p:nvSpPr>
        <p:spPr/>
        <p:txBody>
          <a:bodyPr/>
          <a:lstStyle>
            <a:lvl1pPr>
              <a:defRPr>
                <a:solidFill>
                  <a:srgbClr val="48B149"/>
                </a:solidFill>
              </a:defRPr>
            </a:lvl1pPr>
          </a:lstStyle>
          <a:p>
            <a:fld id="{CA6BAEFF-E5EB-4E30-946B-3AB4DD7C8F9E}" type="slidenum">
              <a:rPr lang="da-DK" smtClean="0"/>
              <a:pPr/>
              <a:t>‹nr.›</a:t>
            </a:fld>
            <a:endParaRPr lang="da-DK"/>
          </a:p>
        </p:txBody>
      </p:sp>
      <p:sp>
        <p:nvSpPr>
          <p:cNvPr id="9" name="Text Placeholder 12">
            <a:extLst>
              <a:ext uri="{FF2B5EF4-FFF2-40B4-BE49-F238E27FC236}">
                <a16:creationId xmlns:a16="http://schemas.microsoft.com/office/drawing/2014/main" id="{63936568-728D-4C77-80D9-274AB4B4D34E}"/>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solidFill>
                  <a:srgbClr val="48B149"/>
                </a:solidFill>
              </a:defRPr>
            </a:lvl1pPr>
          </a:lstStyle>
          <a:p>
            <a:pPr lvl="0"/>
            <a:r>
              <a:rPr lang="da-DK"/>
              <a:t>Klik for at redigere teksttypografierne i masteren</a:t>
            </a:r>
          </a:p>
        </p:txBody>
      </p:sp>
    </p:spTree>
    <p:extLst>
      <p:ext uri="{BB962C8B-B14F-4D97-AF65-F5344CB8AC3E}">
        <p14:creationId xmlns:p14="http://schemas.microsoft.com/office/powerpoint/2010/main" val="23020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ak rø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482601" y="927100"/>
            <a:ext cx="7454900" cy="5041900"/>
          </a:xfrm>
        </p:spPr>
        <p:txBody>
          <a:bodyPr anchor="ctr" anchorCtr="0">
            <a:normAutofit/>
          </a:bodyPr>
          <a:lstStyle>
            <a:lvl1pPr>
              <a:lnSpc>
                <a:spcPct val="80000"/>
              </a:lnSpc>
              <a:defRPr sz="9800">
                <a:solidFill>
                  <a:schemeClr val="tx1"/>
                </a:solidFill>
              </a:defRPr>
            </a:lvl1pPr>
          </a:lstStyle>
          <a:p>
            <a:r>
              <a:rPr lang="da-DK"/>
              <a:t>Klik for at redigere titeltypografien i masteren</a:t>
            </a:r>
          </a:p>
        </p:txBody>
      </p:sp>
      <p:sp>
        <p:nvSpPr>
          <p:cNvPr id="12" name="Text Placeholder 11">
            <a:extLst>
              <a:ext uri="{FF2B5EF4-FFF2-40B4-BE49-F238E27FC236}">
                <a16:creationId xmlns:a16="http://schemas.microsoft.com/office/drawing/2014/main" id="{826CDF79-609F-45F9-AED0-E98C54231437}"/>
              </a:ext>
            </a:extLst>
          </p:cNvPr>
          <p:cNvSpPr>
            <a:spLocks noGrp="1"/>
          </p:cNvSpPr>
          <p:nvPr>
            <p:ph type="body" sz="quarter" idx="13"/>
          </p:nvPr>
        </p:nvSpPr>
        <p:spPr>
          <a:xfrm>
            <a:off x="260512" y="6349117"/>
            <a:ext cx="5010150" cy="260350"/>
          </a:xfrm>
        </p:spPr>
        <p:txBody>
          <a:bodyPr anchor="b" anchorCtr="0">
            <a:normAutofit/>
          </a:bodyPr>
          <a:lstStyle>
            <a:lvl1pPr marL="0" indent="0">
              <a:buFontTx/>
              <a:buNone/>
              <a:defRPr sz="600">
                <a:latin typeface="+mn-lt"/>
              </a:defRPr>
            </a:lvl1pPr>
          </a:lstStyle>
          <a:p>
            <a:pPr lvl="0"/>
            <a:r>
              <a:rPr lang="da-DK"/>
              <a:t>Klik for at redigere teksttypografierne i masteren</a:t>
            </a:r>
          </a:p>
        </p:txBody>
      </p:sp>
      <p:sp>
        <p:nvSpPr>
          <p:cNvPr id="3" name="Date Placeholder 2">
            <a:extLst>
              <a:ext uri="{FF2B5EF4-FFF2-40B4-BE49-F238E27FC236}">
                <a16:creationId xmlns:a16="http://schemas.microsoft.com/office/drawing/2014/main" id="{3F6F85E6-1940-4D8E-B1F9-3B749A449497}"/>
              </a:ext>
            </a:extLst>
          </p:cNvPr>
          <p:cNvSpPr>
            <a:spLocks noGrp="1"/>
          </p:cNvSpPr>
          <p:nvPr>
            <p:ph type="dt" sz="half" idx="14"/>
          </p:nvPr>
        </p:nvSpPr>
        <p:spPr/>
        <p:txBody>
          <a:bodyPr/>
          <a:lstStyle/>
          <a:p>
            <a:fld id="{AB9C4BB2-6BB0-40B3-A058-FB5F951F6EDE}" type="datetime2">
              <a:rPr lang="da-DK" smtClean="0"/>
              <a:t>14. august 2023</a:t>
            </a:fld>
            <a:endParaRPr lang="da-DK"/>
          </a:p>
        </p:txBody>
      </p:sp>
      <p:sp>
        <p:nvSpPr>
          <p:cNvPr id="7" name="Footer Placeholder 6">
            <a:extLst>
              <a:ext uri="{FF2B5EF4-FFF2-40B4-BE49-F238E27FC236}">
                <a16:creationId xmlns:a16="http://schemas.microsoft.com/office/drawing/2014/main" id="{4323445D-D96B-4F98-8301-350D969CB693}"/>
              </a:ext>
            </a:extLst>
          </p:cNvPr>
          <p:cNvSpPr>
            <a:spLocks noGrp="1"/>
          </p:cNvSpPr>
          <p:nvPr>
            <p:ph type="ftr" sz="quarter" idx="15"/>
          </p:nvPr>
        </p:nvSpPr>
        <p:spPr/>
        <p:txBody>
          <a:bodyPr/>
          <a:lstStyle/>
          <a:p>
            <a:endParaRPr lang="da-DK"/>
          </a:p>
        </p:txBody>
      </p:sp>
      <p:sp>
        <p:nvSpPr>
          <p:cNvPr id="8" name="Slide Number Placeholder 7">
            <a:extLst>
              <a:ext uri="{FF2B5EF4-FFF2-40B4-BE49-F238E27FC236}">
                <a16:creationId xmlns:a16="http://schemas.microsoft.com/office/drawing/2014/main" id="{00EF2E34-1A44-4605-B8D5-E250A92C88F4}"/>
              </a:ext>
            </a:extLst>
          </p:cNvPr>
          <p:cNvSpPr>
            <a:spLocks noGrp="1"/>
          </p:cNvSpPr>
          <p:nvPr>
            <p:ph type="sldNum" sz="quarter" idx="16"/>
          </p:nvPr>
        </p:nvSpPr>
        <p:spPr/>
        <p:txBody>
          <a:bodyPr/>
          <a:lstStyle/>
          <a:p>
            <a:fld id="{CA6BAEFF-E5EB-4E30-946B-3AB4DD7C8F9E}" type="slidenum">
              <a:rPr lang="da-DK" smtClean="0"/>
              <a:pPr/>
              <a:t>‹nr.›</a:t>
            </a:fld>
            <a:endParaRPr lang="da-DK"/>
          </a:p>
        </p:txBody>
      </p:sp>
      <p:pic>
        <p:nvPicPr>
          <p:cNvPr id="5" name="Graphic 4">
            <a:extLst>
              <a:ext uri="{FF2B5EF4-FFF2-40B4-BE49-F238E27FC236}">
                <a16:creationId xmlns:a16="http://schemas.microsoft.com/office/drawing/2014/main" id="{C9CD2277-0769-46BB-93F7-977CC193CDE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8424" b="37887"/>
          <a:stretch/>
        </p:blipFill>
        <p:spPr>
          <a:xfrm>
            <a:off x="8026435" y="2656101"/>
            <a:ext cx="4165565" cy="4201900"/>
          </a:xfrm>
          <a:prstGeom prst="rect">
            <a:avLst/>
          </a:prstGeom>
        </p:spPr>
      </p:pic>
    </p:spTree>
    <p:extLst>
      <p:ext uri="{BB962C8B-B14F-4D97-AF65-F5344CB8AC3E}">
        <p14:creationId xmlns:p14="http://schemas.microsoft.com/office/powerpoint/2010/main" val="914064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bg>
      <p:bgPr>
        <a:solidFill>
          <a:srgbClr val="F7921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D99-6081-438C-95E0-1EA795CE0167}"/>
              </a:ext>
            </a:extLst>
          </p:cNvPr>
          <p:cNvSpPr>
            <a:spLocks noGrp="1"/>
          </p:cNvSpPr>
          <p:nvPr>
            <p:ph type="ctrTitle"/>
          </p:nvPr>
        </p:nvSpPr>
        <p:spPr>
          <a:xfrm>
            <a:off x="391885" y="654424"/>
            <a:ext cx="10973027" cy="3395061"/>
          </a:xfrm>
        </p:spPr>
        <p:txBody>
          <a:bodyPr anchor="b">
            <a:noAutofit/>
          </a:bodyPr>
          <a:lstStyle>
            <a:lvl1pPr algn="l">
              <a:lnSpc>
                <a:spcPts val="9000"/>
              </a:lnSpc>
              <a:defRPr sz="9800">
                <a:solidFill>
                  <a:schemeClr val="accent3"/>
                </a:solidFill>
              </a:defRPr>
            </a:lvl1pPr>
          </a:lstStyle>
          <a:p>
            <a:r>
              <a:rPr lang="da-DK"/>
              <a:t>Klik for at redigere titeltypografien i masteren</a:t>
            </a:r>
          </a:p>
        </p:txBody>
      </p:sp>
      <p:sp>
        <p:nvSpPr>
          <p:cNvPr id="3" name="Subtitle 2">
            <a:extLst>
              <a:ext uri="{FF2B5EF4-FFF2-40B4-BE49-F238E27FC236}">
                <a16:creationId xmlns:a16="http://schemas.microsoft.com/office/drawing/2014/main" id="{E2DA12F9-EDF2-446E-989C-DAE050BF8B66}"/>
              </a:ext>
            </a:extLst>
          </p:cNvPr>
          <p:cNvSpPr>
            <a:spLocks noGrp="1"/>
          </p:cNvSpPr>
          <p:nvPr>
            <p:ph type="subTitle" idx="1"/>
          </p:nvPr>
        </p:nvSpPr>
        <p:spPr>
          <a:xfrm>
            <a:off x="391885" y="3966358"/>
            <a:ext cx="10973027" cy="1291442"/>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13" name="Date Placeholder 12">
            <a:extLst>
              <a:ext uri="{FF2B5EF4-FFF2-40B4-BE49-F238E27FC236}">
                <a16:creationId xmlns:a16="http://schemas.microsoft.com/office/drawing/2014/main" id="{6E4C89BE-6140-4784-8060-BD22B0E79B42}"/>
              </a:ext>
            </a:extLst>
          </p:cNvPr>
          <p:cNvSpPr>
            <a:spLocks noGrp="1"/>
          </p:cNvSpPr>
          <p:nvPr>
            <p:ph type="dt" sz="half" idx="10"/>
          </p:nvPr>
        </p:nvSpPr>
        <p:spPr>
          <a:xfrm>
            <a:off x="391886" y="5692862"/>
            <a:ext cx="1549162" cy="180000"/>
          </a:xfrm>
        </p:spPr>
        <p:txBody>
          <a:bodyPr lIns="0"/>
          <a:lstStyle>
            <a:lvl1pPr algn="l">
              <a:defRPr sz="1600">
                <a:solidFill>
                  <a:schemeClr val="bg1"/>
                </a:solidFill>
              </a:defRPr>
            </a:lvl1pPr>
          </a:lstStyle>
          <a:p>
            <a:fld id="{7065B54A-C3CA-420D-AFF0-91407A518F12}" type="datetime2">
              <a:rPr lang="da-DK" smtClean="0"/>
              <a:t>14. august 2023</a:t>
            </a:fld>
            <a:endParaRPr lang="da-DK"/>
          </a:p>
        </p:txBody>
      </p:sp>
      <p:sp>
        <p:nvSpPr>
          <p:cNvPr id="14" name="Footer Placeholder 13">
            <a:extLst>
              <a:ext uri="{FF2B5EF4-FFF2-40B4-BE49-F238E27FC236}">
                <a16:creationId xmlns:a16="http://schemas.microsoft.com/office/drawing/2014/main" id="{72E30E75-B524-438D-9B7D-D9DE83F6C55C}"/>
              </a:ext>
            </a:extLst>
          </p:cNvPr>
          <p:cNvSpPr>
            <a:spLocks noGrp="1"/>
          </p:cNvSpPr>
          <p:nvPr>
            <p:ph type="ftr" sz="quarter" idx="11"/>
          </p:nvPr>
        </p:nvSpPr>
        <p:spPr/>
        <p:txBody>
          <a:bodyPr/>
          <a:lstStyle>
            <a:lvl1pPr>
              <a:defRPr>
                <a:solidFill>
                  <a:schemeClr val="bg1"/>
                </a:solidFill>
              </a:defRPr>
            </a:lvl1pPr>
          </a:lstStyle>
          <a:p>
            <a:endParaRPr lang="da-DK"/>
          </a:p>
        </p:txBody>
      </p:sp>
      <p:sp>
        <p:nvSpPr>
          <p:cNvPr id="15" name="Slide Number Placeholder 14">
            <a:extLst>
              <a:ext uri="{FF2B5EF4-FFF2-40B4-BE49-F238E27FC236}">
                <a16:creationId xmlns:a16="http://schemas.microsoft.com/office/drawing/2014/main" id="{432A9F00-2341-4ECE-9770-48AB1A36F38F}"/>
              </a:ext>
            </a:extLst>
          </p:cNvPr>
          <p:cNvSpPr>
            <a:spLocks noGrp="1"/>
          </p:cNvSpPr>
          <p:nvPr>
            <p:ph type="sldNum" sz="quarter" idx="12"/>
          </p:nvPr>
        </p:nvSpPr>
        <p:spPr/>
        <p:txBody>
          <a:bodyPr/>
          <a:lstStyle>
            <a:lvl1pPr>
              <a:defRPr>
                <a:solidFill>
                  <a:schemeClr val="bg1"/>
                </a:solidFill>
              </a:defRPr>
            </a:lvl1pPr>
          </a:lstStyle>
          <a:p>
            <a:fld id="{CA6BAEFF-E5EB-4E30-946B-3AB4DD7C8F9E}" type="slidenum">
              <a:rPr lang="da-DK" smtClean="0"/>
              <a:pPr/>
              <a:t>‹nr.›</a:t>
            </a:fld>
            <a:endParaRPr lang="da-DK"/>
          </a:p>
        </p:txBody>
      </p:sp>
      <p:pic>
        <p:nvPicPr>
          <p:cNvPr id="16" name="Graphic 15">
            <a:extLst>
              <a:ext uri="{FF2B5EF4-FFF2-40B4-BE49-F238E27FC236}">
                <a16:creationId xmlns:a16="http://schemas.microsoft.com/office/drawing/2014/main" id="{17C78B66-1DE4-49BA-AD5A-3A8ED63F98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7" name="Graphic 16">
            <a:extLst>
              <a:ext uri="{FF2B5EF4-FFF2-40B4-BE49-F238E27FC236}">
                <a16:creationId xmlns:a16="http://schemas.microsoft.com/office/drawing/2014/main" id="{AED3E0B8-6B66-4741-83E4-D9EB6D74B9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8" name="Graphic 17">
            <a:extLst>
              <a:ext uri="{FF2B5EF4-FFF2-40B4-BE49-F238E27FC236}">
                <a16:creationId xmlns:a16="http://schemas.microsoft.com/office/drawing/2014/main" id="{9CFFCFBD-E740-470C-9FB3-B52FB0A6A0E5}"/>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37"/>
          <a:stretch/>
        </p:blipFill>
        <p:spPr>
          <a:xfrm>
            <a:off x="9455662" y="6111397"/>
            <a:ext cx="1362558" cy="746174"/>
          </a:xfrm>
          <a:prstGeom prst="rect">
            <a:avLst/>
          </a:prstGeom>
        </p:spPr>
      </p:pic>
    </p:spTree>
    <p:extLst>
      <p:ext uri="{BB962C8B-B14F-4D97-AF65-F5344CB8AC3E}">
        <p14:creationId xmlns:p14="http://schemas.microsoft.com/office/powerpoint/2010/main" val="1387996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ak blå">
    <p:bg>
      <p:bgPr>
        <a:solidFill>
          <a:srgbClr val="0136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482601" y="927100"/>
            <a:ext cx="7454900" cy="5041900"/>
          </a:xfrm>
        </p:spPr>
        <p:txBody>
          <a:bodyPr anchor="ctr" anchorCtr="0">
            <a:normAutofit/>
          </a:bodyPr>
          <a:lstStyle>
            <a:lvl1pPr>
              <a:lnSpc>
                <a:spcPct val="80000"/>
              </a:lnSpc>
              <a:defRPr sz="9800">
                <a:solidFill>
                  <a:schemeClr val="accent3"/>
                </a:solidFill>
              </a:defRPr>
            </a:lvl1pPr>
          </a:lstStyle>
          <a:p>
            <a:r>
              <a:rPr lang="da-DK"/>
              <a:t>Klik for at redigere titeltypografien i masteren</a:t>
            </a:r>
          </a:p>
        </p:txBody>
      </p:sp>
      <p:sp>
        <p:nvSpPr>
          <p:cNvPr id="12" name="Text Placeholder 11">
            <a:extLst>
              <a:ext uri="{FF2B5EF4-FFF2-40B4-BE49-F238E27FC236}">
                <a16:creationId xmlns:a16="http://schemas.microsoft.com/office/drawing/2014/main" id="{826CDF79-609F-45F9-AED0-E98C54231437}"/>
              </a:ext>
            </a:extLst>
          </p:cNvPr>
          <p:cNvSpPr>
            <a:spLocks noGrp="1"/>
          </p:cNvSpPr>
          <p:nvPr>
            <p:ph type="body" sz="quarter" idx="13"/>
          </p:nvPr>
        </p:nvSpPr>
        <p:spPr>
          <a:xfrm>
            <a:off x="260512" y="6349117"/>
            <a:ext cx="5010150" cy="260350"/>
          </a:xfrm>
        </p:spPr>
        <p:txBody>
          <a:bodyPr anchor="b" anchorCtr="0">
            <a:normAutofit/>
          </a:bodyPr>
          <a:lstStyle>
            <a:lvl1pPr marL="0" indent="0">
              <a:buFontTx/>
              <a:buNone/>
              <a:defRPr sz="600">
                <a:solidFill>
                  <a:schemeClr val="accent3"/>
                </a:solidFill>
                <a:latin typeface="+mn-lt"/>
              </a:defRPr>
            </a:lvl1pPr>
          </a:lstStyle>
          <a:p>
            <a:pPr lvl="0"/>
            <a:r>
              <a:rPr lang="da-DK"/>
              <a:t>Klik for at redigere teksttypografierne i masteren</a:t>
            </a:r>
          </a:p>
        </p:txBody>
      </p:sp>
      <p:sp>
        <p:nvSpPr>
          <p:cNvPr id="3" name="Date Placeholder 2">
            <a:extLst>
              <a:ext uri="{FF2B5EF4-FFF2-40B4-BE49-F238E27FC236}">
                <a16:creationId xmlns:a16="http://schemas.microsoft.com/office/drawing/2014/main" id="{49E3F70E-A8D8-42F2-8D4F-7668C5DDEA70}"/>
              </a:ext>
            </a:extLst>
          </p:cNvPr>
          <p:cNvSpPr>
            <a:spLocks noGrp="1"/>
          </p:cNvSpPr>
          <p:nvPr>
            <p:ph type="dt" sz="half" idx="14"/>
          </p:nvPr>
        </p:nvSpPr>
        <p:spPr/>
        <p:txBody>
          <a:bodyPr/>
          <a:lstStyle>
            <a:lvl1pPr>
              <a:defRPr>
                <a:solidFill>
                  <a:schemeClr val="accent3"/>
                </a:solidFill>
              </a:defRPr>
            </a:lvl1pPr>
          </a:lstStyle>
          <a:p>
            <a:fld id="{48424672-DF66-4E33-890A-D2E97D550B86}" type="datetime2">
              <a:rPr lang="da-DK" smtClean="0"/>
              <a:t>14. august 2023</a:t>
            </a:fld>
            <a:endParaRPr lang="da-DK"/>
          </a:p>
        </p:txBody>
      </p:sp>
      <p:sp>
        <p:nvSpPr>
          <p:cNvPr id="7" name="Footer Placeholder 6">
            <a:extLst>
              <a:ext uri="{FF2B5EF4-FFF2-40B4-BE49-F238E27FC236}">
                <a16:creationId xmlns:a16="http://schemas.microsoft.com/office/drawing/2014/main" id="{86231E5B-C123-4E68-B8BB-C85F8C865A1D}"/>
              </a:ext>
            </a:extLst>
          </p:cNvPr>
          <p:cNvSpPr>
            <a:spLocks noGrp="1"/>
          </p:cNvSpPr>
          <p:nvPr>
            <p:ph type="ftr" sz="quarter" idx="15"/>
          </p:nvPr>
        </p:nvSpPr>
        <p:spPr/>
        <p:txBody>
          <a:bodyPr/>
          <a:lstStyle>
            <a:lvl1pPr>
              <a:defRPr>
                <a:solidFill>
                  <a:schemeClr val="accent3"/>
                </a:solidFill>
              </a:defRPr>
            </a:lvl1pPr>
          </a:lstStyle>
          <a:p>
            <a:endParaRPr lang="da-DK"/>
          </a:p>
        </p:txBody>
      </p:sp>
      <p:sp>
        <p:nvSpPr>
          <p:cNvPr id="8" name="Slide Number Placeholder 7">
            <a:extLst>
              <a:ext uri="{FF2B5EF4-FFF2-40B4-BE49-F238E27FC236}">
                <a16:creationId xmlns:a16="http://schemas.microsoft.com/office/drawing/2014/main" id="{F620F3CD-136C-4747-885B-55A965FD9645}"/>
              </a:ext>
            </a:extLst>
          </p:cNvPr>
          <p:cNvSpPr>
            <a:spLocks noGrp="1"/>
          </p:cNvSpPr>
          <p:nvPr>
            <p:ph type="sldNum" sz="quarter" idx="16"/>
          </p:nvPr>
        </p:nvSpPr>
        <p:spPr/>
        <p:txBody>
          <a:bodyPr/>
          <a:lstStyle>
            <a:lvl1pPr>
              <a:defRPr>
                <a:solidFill>
                  <a:schemeClr val="accent3"/>
                </a:solidFill>
              </a:defRPr>
            </a:lvl1pPr>
          </a:lstStyle>
          <a:p>
            <a:fld id="{CA6BAEFF-E5EB-4E30-946B-3AB4DD7C8F9E}" type="slidenum">
              <a:rPr lang="da-DK" smtClean="0"/>
              <a:pPr/>
              <a:t>‹nr.›</a:t>
            </a:fld>
            <a:endParaRPr lang="da-DK"/>
          </a:p>
        </p:txBody>
      </p:sp>
      <p:pic>
        <p:nvPicPr>
          <p:cNvPr id="36" name="Graphic 35">
            <a:extLst>
              <a:ext uri="{FF2B5EF4-FFF2-40B4-BE49-F238E27FC236}">
                <a16:creationId xmlns:a16="http://schemas.microsoft.com/office/drawing/2014/main" id="{22F35707-B363-414D-BE2D-D1F406AFE76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8424" b="37887"/>
          <a:stretch/>
        </p:blipFill>
        <p:spPr>
          <a:xfrm>
            <a:off x="8026435" y="2656101"/>
            <a:ext cx="4165565" cy="4201900"/>
          </a:xfrm>
          <a:prstGeom prst="rect">
            <a:avLst/>
          </a:prstGeom>
        </p:spPr>
      </p:pic>
    </p:spTree>
    <p:extLst>
      <p:ext uri="{BB962C8B-B14F-4D97-AF65-F5344CB8AC3E}">
        <p14:creationId xmlns:p14="http://schemas.microsoft.com/office/powerpoint/2010/main" val="3563804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ak mørk rø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482601" y="927100"/>
            <a:ext cx="7454900" cy="5041900"/>
          </a:xfrm>
        </p:spPr>
        <p:txBody>
          <a:bodyPr anchor="ctr" anchorCtr="0">
            <a:normAutofit/>
          </a:bodyPr>
          <a:lstStyle>
            <a:lvl1pPr>
              <a:lnSpc>
                <a:spcPct val="80000"/>
              </a:lnSpc>
              <a:defRPr sz="9800">
                <a:solidFill>
                  <a:schemeClr val="accent4"/>
                </a:solidFill>
              </a:defRPr>
            </a:lvl1pPr>
          </a:lstStyle>
          <a:p>
            <a:r>
              <a:rPr lang="da-DK"/>
              <a:t>Klik for at redigere titeltypografien i masteren</a:t>
            </a:r>
          </a:p>
        </p:txBody>
      </p:sp>
      <p:sp>
        <p:nvSpPr>
          <p:cNvPr id="12" name="Text Placeholder 11">
            <a:extLst>
              <a:ext uri="{FF2B5EF4-FFF2-40B4-BE49-F238E27FC236}">
                <a16:creationId xmlns:a16="http://schemas.microsoft.com/office/drawing/2014/main" id="{826CDF79-609F-45F9-AED0-E98C54231437}"/>
              </a:ext>
            </a:extLst>
          </p:cNvPr>
          <p:cNvSpPr>
            <a:spLocks noGrp="1"/>
          </p:cNvSpPr>
          <p:nvPr>
            <p:ph type="body" sz="quarter" idx="13"/>
          </p:nvPr>
        </p:nvSpPr>
        <p:spPr>
          <a:xfrm>
            <a:off x="260512" y="6349117"/>
            <a:ext cx="5010150" cy="260350"/>
          </a:xfrm>
        </p:spPr>
        <p:txBody>
          <a:bodyPr anchor="b" anchorCtr="0">
            <a:normAutofit/>
          </a:bodyPr>
          <a:lstStyle>
            <a:lvl1pPr marL="0" indent="0">
              <a:buFontTx/>
              <a:buNone/>
              <a:defRPr sz="600">
                <a:solidFill>
                  <a:schemeClr val="accent4"/>
                </a:solidFill>
                <a:latin typeface="+mn-lt"/>
              </a:defRPr>
            </a:lvl1pPr>
          </a:lstStyle>
          <a:p>
            <a:pPr lvl="0"/>
            <a:r>
              <a:rPr lang="da-DK"/>
              <a:t>Klik for at redigere teksttypografierne i masteren</a:t>
            </a:r>
          </a:p>
        </p:txBody>
      </p:sp>
      <p:sp>
        <p:nvSpPr>
          <p:cNvPr id="3" name="Date Placeholder 2">
            <a:extLst>
              <a:ext uri="{FF2B5EF4-FFF2-40B4-BE49-F238E27FC236}">
                <a16:creationId xmlns:a16="http://schemas.microsoft.com/office/drawing/2014/main" id="{7C981BBD-4319-4DCE-9881-0422F9427E5D}"/>
              </a:ext>
            </a:extLst>
          </p:cNvPr>
          <p:cNvSpPr>
            <a:spLocks noGrp="1"/>
          </p:cNvSpPr>
          <p:nvPr>
            <p:ph type="dt" sz="half" idx="14"/>
          </p:nvPr>
        </p:nvSpPr>
        <p:spPr/>
        <p:txBody>
          <a:bodyPr/>
          <a:lstStyle>
            <a:lvl1pPr>
              <a:defRPr>
                <a:solidFill>
                  <a:schemeClr val="accent4"/>
                </a:solidFill>
              </a:defRPr>
            </a:lvl1pPr>
          </a:lstStyle>
          <a:p>
            <a:fld id="{4E9A0F6C-4899-4B42-A5A8-81C660C8F6EC}" type="datetime2">
              <a:rPr lang="da-DK" smtClean="0"/>
              <a:t>14. august 2023</a:t>
            </a:fld>
            <a:endParaRPr lang="da-DK"/>
          </a:p>
        </p:txBody>
      </p:sp>
      <p:sp>
        <p:nvSpPr>
          <p:cNvPr id="7" name="Footer Placeholder 6">
            <a:extLst>
              <a:ext uri="{FF2B5EF4-FFF2-40B4-BE49-F238E27FC236}">
                <a16:creationId xmlns:a16="http://schemas.microsoft.com/office/drawing/2014/main" id="{234FF187-BACA-49F8-9940-22B763A31730}"/>
              </a:ext>
            </a:extLst>
          </p:cNvPr>
          <p:cNvSpPr>
            <a:spLocks noGrp="1"/>
          </p:cNvSpPr>
          <p:nvPr>
            <p:ph type="ftr" sz="quarter" idx="15"/>
          </p:nvPr>
        </p:nvSpPr>
        <p:spPr/>
        <p:txBody>
          <a:bodyPr/>
          <a:lstStyle>
            <a:lvl1pPr>
              <a:defRPr>
                <a:solidFill>
                  <a:schemeClr val="accent4"/>
                </a:solidFill>
              </a:defRPr>
            </a:lvl1pPr>
          </a:lstStyle>
          <a:p>
            <a:endParaRPr lang="da-DK"/>
          </a:p>
        </p:txBody>
      </p:sp>
      <p:sp>
        <p:nvSpPr>
          <p:cNvPr id="8" name="Slide Number Placeholder 7">
            <a:extLst>
              <a:ext uri="{FF2B5EF4-FFF2-40B4-BE49-F238E27FC236}">
                <a16:creationId xmlns:a16="http://schemas.microsoft.com/office/drawing/2014/main" id="{794B4F0A-40FF-414A-95F3-1A855592CD49}"/>
              </a:ext>
            </a:extLst>
          </p:cNvPr>
          <p:cNvSpPr>
            <a:spLocks noGrp="1"/>
          </p:cNvSpPr>
          <p:nvPr>
            <p:ph type="sldNum" sz="quarter" idx="16"/>
          </p:nvPr>
        </p:nvSpPr>
        <p:spPr/>
        <p:txBody>
          <a:bodyPr/>
          <a:lstStyle>
            <a:lvl1pPr>
              <a:defRPr>
                <a:solidFill>
                  <a:schemeClr val="accent4"/>
                </a:solidFill>
              </a:defRPr>
            </a:lvl1pPr>
          </a:lstStyle>
          <a:p>
            <a:fld id="{CA6BAEFF-E5EB-4E30-946B-3AB4DD7C8F9E}" type="slidenum">
              <a:rPr lang="da-DK" smtClean="0"/>
              <a:pPr/>
              <a:t>‹nr.›</a:t>
            </a:fld>
            <a:endParaRPr lang="da-DK"/>
          </a:p>
        </p:txBody>
      </p:sp>
      <p:pic>
        <p:nvPicPr>
          <p:cNvPr id="36" name="Graphic 35">
            <a:extLst>
              <a:ext uri="{FF2B5EF4-FFF2-40B4-BE49-F238E27FC236}">
                <a16:creationId xmlns:a16="http://schemas.microsoft.com/office/drawing/2014/main" id="{D1A7C7AE-4A40-4470-9258-AC4CEA34398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8424" b="37887"/>
          <a:stretch/>
        </p:blipFill>
        <p:spPr>
          <a:xfrm>
            <a:off x="8026435" y="2656101"/>
            <a:ext cx="4165565" cy="4201900"/>
          </a:xfrm>
          <a:prstGeom prst="rect">
            <a:avLst/>
          </a:prstGeom>
        </p:spPr>
      </p:pic>
    </p:spTree>
    <p:extLst>
      <p:ext uri="{BB962C8B-B14F-4D97-AF65-F5344CB8AC3E}">
        <p14:creationId xmlns:p14="http://schemas.microsoft.com/office/powerpoint/2010/main" val="864375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ak grøn">
    <p:bg>
      <p:bgPr>
        <a:solidFill>
          <a:srgbClr val="1C34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482601" y="927100"/>
            <a:ext cx="7454900" cy="5041900"/>
          </a:xfrm>
        </p:spPr>
        <p:txBody>
          <a:bodyPr anchor="ctr" anchorCtr="0">
            <a:normAutofit/>
          </a:bodyPr>
          <a:lstStyle>
            <a:lvl1pPr>
              <a:lnSpc>
                <a:spcPct val="80000"/>
              </a:lnSpc>
              <a:defRPr sz="9800">
                <a:solidFill>
                  <a:srgbClr val="48B149"/>
                </a:solidFill>
              </a:defRPr>
            </a:lvl1pPr>
          </a:lstStyle>
          <a:p>
            <a:r>
              <a:rPr lang="da-DK"/>
              <a:t>Klik for at redigere titeltypografien i masteren</a:t>
            </a:r>
          </a:p>
        </p:txBody>
      </p:sp>
      <p:sp>
        <p:nvSpPr>
          <p:cNvPr id="12" name="Text Placeholder 11">
            <a:extLst>
              <a:ext uri="{FF2B5EF4-FFF2-40B4-BE49-F238E27FC236}">
                <a16:creationId xmlns:a16="http://schemas.microsoft.com/office/drawing/2014/main" id="{826CDF79-609F-45F9-AED0-E98C54231437}"/>
              </a:ext>
            </a:extLst>
          </p:cNvPr>
          <p:cNvSpPr>
            <a:spLocks noGrp="1"/>
          </p:cNvSpPr>
          <p:nvPr>
            <p:ph type="body" sz="quarter" idx="13"/>
          </p:nvPr>
        </p:nvSpPr>
        <p:spPr>
          <a:xfrm>
            <a:off x="260512" y="6349117"/>
            <a:ext cx="5010150" cy="260350"/>
          </a:xfrm>
        </p:spPr>
        <p:txBody>
          <a:bodyPr anchor="b" anchorCtr="0">
            <a:normAutofit/>
          </a:bodyPr>
          <a:lstStyle>
            <a:lvl1pPr marL="0" indent="0">
              <a:buFontTx/>
              <a:buNone/>
              <a:defRPr sz="600">
                <a:solidFill>
                  <a:srgbClr val="48B149"/>
                </a:solidFill>
                <a:latin typeface="+mn-lt"/>
              </a:defRPr>
            </a:lvl1pPr>
          </a:lstStyle>
          <a:p>
            <a:pPr lvl="0"/>
            <a:r>
              <a:rPr lang="da-DK"/>
              <a:t>Klik for at redigere teksttypografierne i masteren</a:t>
            </a:r>
          </a:p>
        </p:txBody>
      </p:sp>
      <p:sp>
        <p:nvSpPr>
          <p:cNvPr id="3" name="Date Placeholder 2">
            <a:extLst>
              <a:ext uri="{FF2B5EF4-FFF2-40B4-BE49-F238E27FC236}">
                <a16:creationId xmlns:a16="http://schemas.microsoft.com/office/drawing/2014/main" id="{CEDE8ADE-BD50-44AD-98CE-017080F9E328}"/>
              </a:ext>
            </a:extLst>
          </p:cNvPr>
          <p:cNvSpPr>
            <a:spLocks noGrp="1"/>
          </p:cNvSpPr>
          <p:nvPr>
            <p:ph type="dt" sz="half" idx="14"/>
          </p:nvPr>
        </p:nvSpPr>
        <p:spPr/>
        <p:txBody>
          <a:bodyPr/>
          <a:lstStyle>
            <a:lvl1pPr>
              <a:defRPr>
                <a:solidFill>
                  <a:srgbClr val="48B149"/>
                </a:solidFill>
              </a:defRPr>
            </a:lvl1pPr>
          </a:lstStyle>
          <a:p>
            <a:fld id="{A8D020CD-E809-48F7-9286-547262E6AE2F}" type="datetime2">
              <a:rPr lang="da-DK" smtClean="0"/>
              <a:t>14. august 2023</a:t>
            </a:fld>
            <a:endParaRPr lang="da-DK"/>
          </a:p>
        </p:txBody>
      </p:sp>
      <p:sp>
        <p:nvSpPr>
          <p:cNvPr id="7" name="Footer Placeholder 6">
            <a:extLst>
              <a:ext uri="{FF2B5EF4-FFF2-40B4-BE49-F238E27FC236}">
                <a16:creationId xmlns:a16="http://schemas.microsoft.com/office/drawing/2014/main" id="{79AA535C-BE24-4143-9E4A-A3C777EB3630}"/>
              </a:ext>
            </a:extLst>
          </p:cNvPr>
          <p:cNvSpPr>
            <a:spLocks noGrp="1"/>
          </p:cNvSpPr>
          <p:nvPr>
            <p:ph type="ftr" sz="quarter" idx="15"/>
          </p:nvPr>
        </p:nvSpPr>
        <p:spPr/>
        <p:txBody>
          <a:bodyPr/>
          <a:lstStyle>
            <a:lvl1pPr>
              <a:defRPr>
                <a:solidFill>
                  <a:srgbClr val="48B149"/>
                </a:solidFill>
              </a:defRPr>
            </a:lvl1pPr>
          </a:lstStyle>
          <a:p>
            <a:endParaRPr lang="da-DK"/>
          </a:p>
        </p:txBody>
      </p:sp>
      <p:sp>
        <p:nvSpPr>
          <p:cNvPr id="8" name="Slide Number Placeholder 7">
            <a:extLst>
              <a:ext uri="{FF2B5EF4-FFF2-40B4-BE49-F238E27FC236}">
                <a16:creationId xmlns:a16="http://schemas.microsoft.com/office/drawing/2014/main" id="{BB7D7C1C-43D0-4CA6-9E1C-23CF81CC135D}"/>
              </a:ext>
            </a:extLst>
          </p:cNvPr>
          <p:cNvSpPr>
            <a:spLocks noGrp="1"/>
          </p:cNvSpPr>
          <p:nvPr>
            <p:ph type="sldNum" sz="quarter" idx="16"/>
          </p:nvPr>
        </p:nvSpPr>
        <p:spPr/>
        <p:txBody>
          <a:bodyPr/>
          <a:lstStyle>
            <a:lvl1pPr>
              <a:defRPr>
                <a:solidFill>
                  <a:srgbClr val="48B149"/>
                </a:solidFill>
              </a:defRPr>
            </a:lvl1pPr>
          </a:lstStyle>
          <a:p>
            <a:fld id="{CA6BAEFF-E5EB-4E30-946B-3AB4DD7C8F9E}" type="slidenum">
              <a:rPr lang="da-DK" smtClean="0"/>
              <a:pPr/>
              <a:t>‹nr.›</a:t>
            </a:fld>
            <a:endParaRPr lang="da-DK"/>
          </a:p>
        </p:txBody>
      </p:sp>
      <p:pic>
        <p:nvPicPr>
          <p:cNvPr id="36" name="Graphic 35">
            <a:extLst>
              <a:ext uri="{FF2B5EF4-FFF2-40B4-BE49-F238E27FC236}">
                <a16:creationId xmlns:a16="http://schemas.microsoft.com/office/drawing/2014/main" id="{EB5DB2BD-7000-46F8-A40C-9BB05A7CFDF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8424" b="37887"/>
          <a:stretch/>
        </p:blipFill>
        <p:spPr>
          <a:xfrm>
            <a:off x="8026435" y="2656101"/>
            <a:ext cx="4165565" cy="4201900"/>
          </a:xfrm>
          <a:prstGeom prst="rect">
            <a:avLst/>
          </a:prstGeom>
        </p:spPr>
      </p:pic>
    </p:spTree>
    <p:extLst>
      <p:ext uri="{BB962C8B-B14F-4D97-AF65-F5344CB8AC3E}">
        <p14:creationId xmlns:p14="http://schemas.microsoft.com/office/powerpoint/2010/main" val="32862686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ak gul">
    <p:bg>
      <p:bgPr>
        <a:solidFill>
          <a:srgbClr val="FFD6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482601" y="927100"/>
            <a:ext cx="7454900" cy="5041900"/>
          </a:xfrm>
        </p:spPr>
        <p:txBody>
          <a:bodyPr anchor="ctr" anchorCtr="0">
            <a:normAutofit/>
          </a:bodyPr>
          <a:lstStyle>
            <a:lvl1pPr>
              <a:lnSpc>
                <a:spcPct val="80000"/>
              </a:lnSpc>
              <a:defRPr sz="9800">
                <a:solidFill>
                  <a:schemeClr val="tx1"/>
                </a:solidFill>
              </a:defRPr>
            </a:lvl1pPr>
          </a:lstStyle>
          <a:p>
            <a:r>
              <a:rPr lang="da-DK"/>
              <a:t>Klik for at redigere titeltypografien i masteren</a:t>
            </a:r>
          </a:p>
        </p:txBody>
      </p:sp>
      <p:sp>
        <p:nvSpPr>
          <p:cNvPr id="12" name="Text Placeholder 11">
            <a:extLst>
              <a:ext uri="{FF2B5EF4-FFF2-40B4-BE49-F238E27FC236}">
                <a16:creationId xmlns:a16="http://schemas.microsoft.com/office/drawing/2014/main" id="{826CDF79-609F-45F9-AED0-E98C54231437}"/>
              </a:ext>
            </a:extLst>
          </p:cNvPr>
          <p:cNvSpPr>
            <a:spLocks noGrp="1"/>
          </p:cNvSpPr>
          <p:nvPr>
            <p:ph type="body" sz="quarter" idx="13"/>
          </p:nvPr>
        </p:nvSpPr>
        <p:spPr>
          <a:xfrm>
            <a:off x="260512" y="6349117"/>
            <a:ext cx="5010150" cy="260350"/>
          </a:xfrm>
        </p:spPr>
        <p:txBody>
          <a:bodyPr anchor="b" anchorCtr="0">
            <a:normAutofit/>
          </a:bodyPr>
          <a:lstStyle>
            <a:lvl1pPr marL="0" indent="0">
              <a:buFontTx/>
              <a:buNone/>
              <a:defRPr sz="600">
                <a:solidFill>
                  <a:schemeClr val="tx1"/>
                </a:solidFill>
                <a:latin typeface="+mn-lt"/>
              </a:defRPr>
            </a:lvl1pPr>
          </a:lstStyle>
          <a:p>
            <a:pPr lvl="0"/>
            <a:r>
              <a:rPr lang="da-DK"/>
              <a:t>Klik for at redigere teksttypografierne i masteren</a:t>
            </a:r>
          </a:p>
        </p:txBody>
      </p:sp>
      <p:sp>
        <p:nvSpPr>
          <p:cNvPr id="3" name="Date Placeholder 2">
            <a:extLst>
              <a:ext uri="{FF2B5EF4-FFF2-40B4-BE49-F238E27FC236}">
                <a16:creationId xmlns:a16="http://schemas.microsoft.com/office/drawing/2014/main" id="{8DB4A2B7-D16F-48E3-B0B9-32606D47E0E2}"/>
              </a:ext>
            </a:extLst>
          </p:cNvPr>
          <p:cNvSpPr>
            <a:spLocks noGrp="1"/>
          </p:cNvSpPr>
          <p:nvPr>
            <p:ph type="dt" sz="half" idx="14"/>
          </p:nvPr>
        </p:nvSpPr>
        <p:spPr/>
        <p:txBody>
          <a:bodyPr/>
          <a:lstStyle/>
          <a:p>
            <a:fld id="{9128C408-0982-4549-8116-2DA5B9E5DEBD}" type="datetime2">
              <a:rPr lang="da-DK" smtClean="0"/>
              <a:t>14. august 2023</a:t>
            </a:fld>
            <a:endParaRPr lang="da-DK"/>
          </a:p>
        </p:txBody>
      </p:sp>
      <p:sp>
        <p:nvSpPr>
          <p:cNvPr id="7" name="Footer Placeholder 6">
            <a:extLst>
              <a:ext uri="{FF2B5EF4-FFF2-40B4-BE49-F238E27FC236}">
                <a16:creationId xmlns:a16="http://schemas.microsoft.com/office/drawing/2014/main" id="{2924CF7C-E909-4DB4-8330-85FE5687B9AB}"/>
              </a:ext>
            </a:extLst>
          </p:cNvPr>
          <p:cNvSpPr>
            <a:spLocks noGrp="1"/>
          </p:cNvSpPr>
          <p:nvPr>
            <p:ph type="ftr" sz="quarter" idx="15"/>
          </p:nvPr>
        </p:nvSpPr>
        <p:spPr/>
        <p:txBody>
          <a:bodyPr/>
          <a:lstStyle/>
          <a:p>
            <a:endParaRPr lang="da-DK"/>
          </a:p>
        </p:txBody>
      </p:sp>
      <p:sp>
        <p:nvSpPr>
          <p:cNvPr id="8" name="Slide Number Placeholder 7">
            <a:extLst>
              <a:ext uri="{FF2B5EF4-FFF2-40B4-BE49-F238E27FC236}">
                <a16:creationId xmlns:a16="http://schemas.microsoft.com/office/drawing/2014/main" id="{4B470788-7235-47E4-897B-EDE0AFE1D27B}"/>
              </a:ext>
            </a:extLst>
          </p:cNvPr>
          <p:cNvSpPr>
            <a:spLocks noGrp="1"/>
          </p:cNvSpPr>
          <p:nvPr>
            <p:ph type="sldNum" sz="quarter" idx="16"/>
          </p:nvPr>
        </p:nvSpPr>
        <p:spPr/>
        <p:txBody>
          <a:bodyPr/>
          <a:lstStyle/>
          <a:p>
            <a:fld id="{CA6BAEFF-E5EB-4E30-946B-3AB4DD7C8F9E}" type="slidenum">
              <a:rPr lang="da-DK" smtClean="0"/>
              <a:pPr/>
              <a:t>‹nr.›</a:t>
            </a:fld>
            <a:endParaRPr lang="da-DK"/>
          </a:p>
        </p:txBody>
      </p:sp>
      <p:pic>
        <p:nvPicPr>
          <p:cNvPr id="36" name="Graphic 35">
            <a:extLst>
              <a:ext uri="{FF2B5EF4-FFF2-40B4-BE49-F238E27FC236}">
                <a16:creationId xmlns:a16="http://schemas.microsoft.com/office/drawing/2014/main" id="{824A0C0A-4607-4A8D-917A-9D65CB34B3D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8424" b="37887"/>
          <a:stretch/>
        </p:blipFill>
        <p:spPr>
          <a:xfrm>
            <a:off x="8026435" y="2656101"/>
            <a:ext cx="4165565" cy="4201900"/>
          </a:xfrm>
          <a:prstGeom prst="rect">
            <a:avLst/>
          </a:prstGeom>
        </p:spPr>
      </p:pic>
    </p:spTree>
    <p:extLst>
      <p:ext uri="{BB962C8B-B14F-4D97-AF65-F5344CB8AC3E}">
        <p14:creationId xmlns:p14="http://schemas.microsoft.com/office/powerpoint/2010/main" val="655769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ak orange">
    <p:bg>
      <p:bgPr>
        <a:solidFill>
          <a:srgbClr val="F7921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482601" y="927100"/>
            <a:ext cx="7454900" cy="5041900"/>
          </a:xfrm>
        </p:spPr>
        <p:txBody>
          <a:bodyPr anchor="ctr" anchorCtr="0">
            <a:normAutofit/>
          </a:bodyPr>
          <a:lstStyle>
            <a:lvl1pPr>
              <a:lnSpc>
                <a:spcPct val="80000"/>
              </a:lnSpc>
              <a:defRPr sz="9800">
                <a:solidFill>
                  <a:schemeClr val="accent3"/>
                </a:solidFill>
              </a:defRPr>
            </a:lvl1pPr>
          </a:lstStyle>
          <a:p>
            <a:r>
              <a:rPr lang="da-DK"/>
              <a:t>Klik for at redigere titeltypografien i masteren</a:t>
            </a:r>
          </a:p>
        </p:txBody>
      </p:sp>
      <p:sp>
        <p:nvSpPr>
          <p:cNvPr id="12" name="Text Placeholder 11">
            <a:extLst>
              <a:ext uri="{FF2B5EF4-FFF2-40B4-BE49-F238E27FC236}">
                <a16:creationId xmlns:a16="http://schemas.microsoft.com/office/drawing/2014/main" id="{826CDF79-609F-45F9-AED0-E98C54231437}"/>
              </a:ext>
            </a:extLst>
          </p:cNvPr>
          <p:cNvSpPr>
            <a:spLocks noGrp="1"/>
          </p:cNvSpPr>
          <p:nvPr>
            <p:ph type="body" sz="quarter" idx="13"/>
          </p:nvPr>
        </p:nvSpPr>
        <p:spPr>
          <a:xfrm>
            <a:off x="260512" y="6349117"/>
            <a:ext cx="5010150" cy="260350"/>
          </a:xfrm>
        </p:spPr>
        <p:txBody>
          <a:bodyPr anchor="b" anchorCtr="0">
            <a:normAutofit/>
          </a:bodyPr>
          <a:lstStyle>
            <a:lvl1pPr marL="0" indent="0">
              <a:buFontTx/>
              <a:buNone/>
              <a:defRPr sz="600">
                <a:solidFill>
                  <a:schemeClr val="accent3"/>
                </a:solidFill>
                <a:latin typeface="+mn-lt"/>
              </a:defRPr>
            </a:lvl1pPr>
          </a:lstStyle>
          <a:p>
            <a:pPr lvl="0"/>
            <a:r>
              <a:rPr lang="da-DK"/>
              <a:t>Klik for at redigere teksttypografierne i masteren</a:t>
            </a:r>
          </a:p>
        </p:txBody>
      </p:sp>
      <p:sp>
        <p:nvSpPr>
          <p:cNvPr id="3" name="Date Placeholder 2">
            <a:extLst>
              <a:ext uri="{FF2B5EF4-FFF2-40B4-BE49-F238E27FC236}">
                <a16:creationId xmlns:a16="http://schemas.microsoft.com/office/drawing/2014/main" id="{7FAFA7BA-2C78-4A06-B3E2-51B8F82D2CE5}"/>
              </a:ext>
            </a:extLst>
          </p:cNvPr>
          <p:cNvSpPr>
            <a:spLocks noGrp="1"/>
          </p:cNvSpPr>
          <p:nvPr>
            <p:ph type="dt" sz="half" idx="14"/>
          </p:nvPr>
        </p:nvSpPr>
        <p:spPr/>
        <p:txBody>
          <a:bodyPr/>
          <a:lstStyle>
            <a:lvl1pPr>
              <a:defRPr>
                <a:solidFill>
                  <a:schemeClr val="accent3"/>
                </a:solidFill>
              </a:defRPr>
            </a:lvl1pPr>
          </a:lstStyle>
          <a:p>
            <a:fld id="{1B2883CE-D210-4FE9-BA0E-424755F4EF81}" type="datetime2">
              <a:rPr lang="da-DK" smtClean="0"/>
              <a:t>14. august 2023</a:t>
            </a:fld>
            <a:endParaRPr lang="da-DK"/>
          </a:p>
        </p:txBody>
      </p:sp>
      <p:sp>
        <p:nvSpPr>
          <p:cNvPr id="7" name="Footer Placeholder 6">
            <a:extLst>
              <a:ext uri="{FF2B5EF4-FFF2-40B4-BE49-F238E27FC236}">
                <a16:creationId xmlns:a16="http://schemas.microsoft.com/office/drawing/2014/main" id="{7F4733AE-6D31-461D-B166-04D424B8A675}"/>
              </a:ext>
            </a:extLst>
          </p:cNvPr>
          <p:cNvSpPr>
            <a:spLocks noGrp="1"/>
          </p:cNvSpPr>
          <p:nvPr>
            <p:ph type="ftr" sz="quarter" idx="15"/>
          </p:nvPr>
        </p:nvSpPr>
        <p:spPr/>
        <p:txBody>
          <a:bodyPr/>
          <a:lstStyle>
            <a:lvl1pPr>
              <a:defRPr>
                <a:solidFill>
                  <a:schemeClr val="accent3"/>
                </a:solidFill>
              </a:defRPr>
            </a:lvl1pPr>
          </a:lstStyle>
          <a:p>
            <a:endParaRPr lang="da-DK"/>
          </a:p>
        </p:txBody>
      </p:sp>
      <p:sp>
        <p:nvSpPr>
          <p:cNvPr id="8" name="Slide Number Placeholder 7">
            <a:extLst>
              <a:ext uri="{FF2B5EF4-FFF2-40B4-BE49-F238E27FC236}">
                <a16:creationId xmlns:a16="http://schemas.microsoft.com/office/drawing/2014/main" id="{990539F5-7535-4169-8628-66868760FBC5}"/>
              </a:ext>
            </a:extLst>
          </p:cNvPr>
          <p:cNvSpPr>
            <a:spLocks noGrp="1"/>
          </p:cNvSpPr>
          <p:nvPr>
            <p:ph type="sldNum" sz="quarter" idx="16"/>
          </p:nvPr>
        </p:nvSpPr>
        <p:spPr/>
        <p:txBody>
          <a:bodyPr/>
          <a:lstStyle>
            <a:lvl1pPr>
              <a:defRPr>
                <a:solidFill>
                  <a:schemeClr val="accent3"/>
                </a:solidFill>
              </a:defRPr>
            </a:lvl1pPr>
          </a:lstStyle>
          <a:p>
            <a:fld id="{CA6BAEFF-E5EB-4E30-946B-3AB4DD7C8F9E}" type="slidenum">
              <a:rPr lang="da-DK" smtClean="0"/>
              <a:pPr/>
              <a:t>‹nr.›</a:t>
            </a:fld>
            <a:endParaRPr lang="da-DK"/>
          </a:p>
        </p:txBody>
      </p:sp>
      <p:pic>
        <p:nvPicPr>
          <p:cNvPr id="36" name="Graphic 35">
            <a:extLst>
              <a:ext uri="{FF2B5EF4-FFF2-40B4-BE49-F238E27FC236}">
                <a16:creationId xmlns:a16="http://schemas.microsoft.com/office/drawing/2014/main" id="{4AC04EB0-4F9F-477F-811B-7C819D2DDFE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8424" b="37887"/>
          <a:stretch/>
        </p:blipFill>
        <p:spPr>
          <a:xfrm>
            <a:off x="8026435" y="2656101"/>
            <a:ext cx="4165565" cy="4201900"/>
          </a:xfrm>
          <a:prstGeom prst="rect">
            <a:avLst/>
          </a:prstGeom>
        </p:spPr>
      </p:pic>
    </p:spTree>
    <p:extLst>
      <p:ext uri="{BB962C8B-B14F-4D97-AF65-F5344CB8AC3E}">
        <p14:creationId xmlns:p14="http://schemas.microsoft.com/office/powerpoint/2010/main" val="2602874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ak hvi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A81-B96E-4DDF-9B1D-A83D85505AD7}"/>
              </a:ext>
            </a:extLst>
          </p:cNvPr>
          <p:cNvSpPr>
            <a:spLocks noGrp="1"/>
          </p:cNvSpPr>
          <p:nvPr>
            <p:ph type="title"/>
          </p:nvPr>
        </p:nvSpPr>
        <p:spPr>
          <a:xfrm>
            <a:off x="482601" y="927100"/>
            <a:ext cx="7454900" cy="5041900"/>
          </a:xfrm>
        </p:spPr>
        <p:txBody>
          <a:bodyPr anchor="ctr" anchorCtr="0">
            <a:normAutofit/>
          </a:bodyPr>
          <a:lstStyle>
            <a:lvl1pPr>
              <a:lnSpc>
                <a:spcPct val="80000"/>
              </a:lnSpc>
              <a:defRPr sz="9800">
                <a:solidFill>
                  <a:schemeClr val="tx1"/>
                </a:solidFill>
              </a:defRPr>
            </a:lvl1pPr>
          </a:lstStyle>
          <a:p>
            <a:r>
              <a:rPr lang="da-DK"/>
              <a:t>Klik for at redigere titeltypografien i masteren</a:t>
            </a:r>
          </a:p>
        </p:txBody>
      </p:sp>
      <p:sp>
        <p:nvSpPr>
          <p:cNvPr id="12" name="Text Placeholder 11">
            <a:extLst>
              <a:ext uri="{FF2B5EF4-FFF2-40B4-BE49-F238E27FC236}">
                <a16:creationId xmlns:a16="http://schemas.microsoft.com/office/drawing/2014/main" id="{826CDF79-609F-45F9-AED0-E98C54231437}"/>
              </a:ext>
            </a:extLst>
          </p:cNvPr>
          <p:cNvSpPr>
            <a:spLocks noGrp="1"/>
          </p:cNvSpPr>
          <p:nvPr>
            <p:ph type="body" sz="quarter" idx="13"/>
          </p:nvPr>
        </p:nvSpPr>
        <p:spPr>
          <a:xfrm>
            <a:off x="260512" y="6349117"/>
            <a:ext cx="5010150" cy="260350"/>
          </a:xfrm>
        </p:spPr>
        <p:txBody>
          <a:bodyPr anchor="b" anchorCtr="0">
            <a:normAutofit/>
          </a:bodyPr>
          <a:lstStyle>
            <a:lvl1pPr marL="0" indent="0">
              <a:buFontTx/>
              <a:buNone/>
              <a:defRPr sz="600">
                <a:solidFill>
                  <a:schemeClr val="tx1"/>
                </a:solidFill>
                <a:latin typeface="+mn-lt"/>
              </a:defRPr>
            </a:lvl1pPr>
          </a:lstStyle>
          <a:p>
            <a:pPr lvl="0"/>
            <a:r>
              <a:rPr lang="da-DK"/>
              <a:t>Klik for at redigere teksttypografierne i masteren</a:t>
            </a:r>
          </a:p>
        </p:txBody>
      </p:sp>
      <p:sp>
        <p:nvSpPr>
          <p:cNvPr id="3" name="Date Placeholder 2">
            <a:extLst>
              <a:ext uri="{FF2B5EF4-FFF2-40B4-BE49-F238E27FC236}">
                <a16:creationId xmlns:a16="http://schemas.microsoft.com/office/drawing/2014/main" id="{BD08A1E2-6720-4B88-8837-F52788F59365}"/>
              </a:ext>
            </a:extLst>
          </p:cNvPr>
          <p:cNvSpPr>
            <a:spLocks noGrp="1"/>
          </p:cNvSpPr>
          <p:nvPr>
            <p:ph type="dt" sz="half" idx="14"/>
          </p:nvPr>
        </p:nvSpPr>
        <p:spPr/>
        <p:txBody>
          <a:bodyPr/>
          <a:lstStyle/>
          <a:p>
            <a:fld id="{16CC2A38-4712-41DE-9C55-9FA4521BA20D}" type="datetime2">
              <a:rPr lang="da-DK" smtClean="0"/>
              <a:t>14. august 2023</a:t>
            </a:fld>
            <a:endParaRPr lang="da-DK"/>
          </a:p>
        </p:txBody>
      </p:sp>
      <p:sp>
        <p:nvSpPr>
          <p:cNvPr id="7" name="Footer Placeholder 6">
            <a:extLst>
              <a:ext uri="{FF2B5EF4-FFF2-40B4-BE49-F238E27FC236}">
                <a16:creationId xmlns:a16="http://schemas.microsoft.com/office/drawing/2014/main" id="{97233C8C-2A03-4F1C-8209-E2CC44C453B4}"/>
              </a:ext>
            </a:extLst>
          </p:cNvPr>
          <p:cNvSpPr>
            <a:spLocks noGrp="1"/>
          </p:cNvSpPr>
          <p:nvPr>
            <p:ph type="ftr" sz="quarter" idx="15"/>
          </p:nvPr>
        </p:nvSpPr>
        <p:spPr/>
        <p:txBody>
          <a:bodyPr/>
          <a:lstStyle/>
          <a:p>
            <a:endParaRPr lang="da-DK"/>
          </a:p>
        </p:txBody>
      </p:sp>
      <p:sp>
        <p:nvSpPr>
          <p:cNvPr id="8" name="Slide Number Placeholder 7">
            <a:extLst>
              <a:ext uri="{FF2B5EF4-FFF2-40B4-BE49-F238E27FC236}">
                <a16:creationId xmlns:a16="http://schemas.microsoft.com/office/drawing/2014/main" id="{B19CD784-0779-4E09-A8F5-F17C12FADB96}"/>
              </a:ext>
            </a:extLst>
          </p:cNvPr>
          <p:cNvSpPr>
            <a:spLocks noGrp="1"/>
          </p:cNvSpPr>
          <p:nvPr>
            <p:ph type="sldNum" sz="quarter" idx="16"/>
          </p:nvPr>
        </p:nvSpPr>
        <p:spPr/>
        <p:txBody>
          <a:bodyPr/>
          <a:lstStyle/>
          <a:p>
            <a:fld id="{CA6BAEFF-E5EB-4E30-946B-3AB4DD7C8F9E}" type="slidenum">
              <a:rPr lang="da-DK" smtClean="0"/>
              <a:pPr/>
              <a:t>‹nr.›</a:t>
            </a:fld>
            <a:endParaRPr lang="da-DK"/>
          </a:p>
        </p:txBody>
      </p:sp>
      <p:pic>
        <p:nvPicPr>
          <p:cNvPr id="37" name="Graphic 36">
            <a:extLst>
              <a:ext uri="{FF2B5EF4-FFF2-40B4-BE49-F238E27FC236}">
                <a16:creationId xmlns:a16="http://schemas.microsoft.com/office/drawing/2014/main" id="{DECD98FA-2BA0-44F9-9332-E0A8B4F6A8D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8424" b="37887"/>
          <a:stretch/>
        </p:blipFill>
        <p:spPr>
          <a:xfrm>
            <a:off x="8026435" y="2656101"/>
            <a:ext cx="4165565" cy="4201900"/>
          </a:xfrm>
          <a:prstGeom prst="rect">
            <a:avLst/>
          </a:prstGeom>
        </p:spPr>
      </p:pic>
    </p:spTree>
    <p:extLst>
      <p:ext uri="{BB962C8B-B14F-4D97-AF65-F5344CB8AC3E}">
        <p14:creationId xmlns:p14="http://schemas.microsoft.com/office/powerpoint/2010/main" val="1670793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lement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8A8BF2A-9515-4F69-9A52-D2E317E4F589}"/>
              </a:ext>
            </a:extLst>
          </p:cNvPr>
          <p:cNvSpPr/>
          <p:nvPr userDrawn="1"/>
        </p:nvSpPr>
        <p:spPr>
          <a:xfrm>
            <a:off x="0" y="3429000"/>
            <a:ext cx="12192000" cy="3429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xt Placeholder 6">
            <a:extLst>
              <a:ext uri="{FF2B5EF4-FFF2-40B4-BE49-F238E27FC236}">
                <a16:creationId xmlns:a16="http://schemas.microsoft.com/office/drawing/2014/main" id="{577A9832-3202-41C4-BC94-EC90FFA8D331}"/>
              </a:ext>
            </a:extLst>
          </p:cNvPr>
          <p:cNvSpPr>
            <a:spLocks noGrp="1" noChangeAspect="1"/>
          </p:cNvSpPr>
          <p:nvPr>
            <p:ph type="body" sz="quarter" idx="13" hasCustomPrompt="1"/>
          </p:nvPr>
        </p:nvSpPr>
        <p:spPr>
          <a:xfrm>
            <a:off x="3009900" y="1155700"/>
            <a:ext cx="1800000" cy="18000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a:defRPr sz="100"/>
            </a:lvl1pPr>
          </a:lstStyle>
          <a:p>
            <a:pPr lvl="0"/>
            <a:r>
              <a:rPr lang="da-DK" sz="100"/>
              <a:t> </a:t>
            </a:r>
            <a:endParaRPr lang="da-DK"/>
          </a:p>
        </p:txBody>
      </p:sp>
      <p:sp>
        <p:nvSpPr>
          <p:cNvPr id="8" name="Text Placeholder 6">
            <a:extLst>
              <a:ext uri="{FF2B5EF4-FFF2-40B4-BE49-F238E27FC236}">
                <a16:creationId xmlns:a16="http://schemas.microsoft.com/office/drawing/2014/main" id="{DA0BD5ED-6EE9-4EB1-89AB-0ADC5E9A16C7}"/>
              </a:ext>
            </a:extLst>
          </p:cNvPr>
          <p:cNvSpPr>
            <a:spLocks noGrp="1" noChangeAspect="1"/>
          </p:cNvSpPr>
          <p:nvPr>
            <p:ph type="body" sz="quarter" idx="14" hasCustomPrompt="1"/>
          </p:nvPr>
        </p:nvSpPr>
        <p:spPr>
          <a:xfrm>
            <a:off x="5200650" y="1155700"/>
            <a:ext cx="1800000" cy="1800000"/>
          </a:xfrm>
          <a:blipFill>
            <a:blip r:embed="rId4">
              <a:extLst>
                <a:ext uri="{96DAC541-7B7A-43D3-8B79-37D633B846F1}">
                  <asvg:svgBlip xmlns:asvg="http://schemas.microsoft.com/office/drawing/2016/SVG/main" r:embed="rId5"/>
                </a:ext>
              </a:extLst>
            </a:blip>
            <a:stretch>
              <a:fillRect/>
            </a:stretch>
          </a:blipFill>
        </p:spPr>
        <p:txBody>
          <a:bodyPr>
            <a:normAutofit/>
          </a:bodyPr>
          <a:lstStyle>
            <a:lvl1pPr>
              <a:defRPr sz="100"/>
            </a:lvl1pPr>
          </a:lstStyle>
          <a:p>
            <a:pPr lvl="0"/>
            <a:r>
              <a:rPr lang="da-DK" sz="100"/>
              <a:t> </a:t>
            </a:r>
            <a:endParaRPr lang="da-DK"/>
          </a:p>
        </p:txBody>
      </p:sp>
      <p:sp>
        <p:nvSpPr>
          <p:cNvPr id="9" name="Text Placeholder 6">
            <a:extLst>
              <a:ext uri="{FF2B5EF4-FFF2-40B4-BE49-F238E27FC236}">
                <a16:creationId xmlns:a16="http://schemas.microsoft.com/office/drawing/2014/main" id="{2E70BDB0-D68D-4CFC-8010-6D0EE8112D13}"/>
              </a:ext>
            </a:extLst>
          </p:cNvPr>
          <p:cNvSpPr>
            <a:spLocks noGrp="1" noChangeAspect="1"/>
          </p:cNvSpPr>
          <p:nvPr>
            <p:ph type="body" sz="quarter" idx="15" hasCustomPrompt="1"/>
          </p:nvPr>
        </p:nvSpPr>
        <p:spPr>
          <a:xfrm>
            <a:off x="7391400" y="1155700"/>
            <a:ext cx="1800000" cy="1800000"/>
          </a:xfrm>
          <a:blipFill>
            <a:blip r:embed="rId6">
              <a:extLst>
                <a:ext uri="{96DAC541-7B7A-43D3-8B79-37D633B846F1}">
                  <asvg:svgBlip xmlns:asvg="http://schemas.microsoft.com/office/drawing/2016/SVG/main" r:embed="rId7"/>
                </a:ext>
              </a:extLst>
            </a:blip>
            <a:stretch>
              <a:fillRect/>
            </a:stretch>
          </a:blipFill>
        </p:spPr>
        <p:txBody>
          <a:bodyPr>
            <a:normAutofit/>
          </a:bodyPr>
          <a:lstStyle>
            <a:lvl1pPr>
              <a:defRPr sz="100"/>
            </a:lvl1pPr>
          </a:lstStyle>
          <a:p>
            <a:pPr lvl="0"/>
            <a:r>
              <a:rPr lang="da-DK" sz="100"/>
              <a:t> </a:t>
            </a:r>
            <a:endParaRPr lang="da-DK"/>
          </a:p>
        </p:txBody>
      </p:sp>
      <p:sp>
        <p:nvSpPr>
          <p:cNvPr id="10" name="Text Placeholder 6">
            <a:extLst>
              <a:ext uri="{FF2B5EF4-FFF2-40B4-BE49-F238E27FC236}">
                <a16:creationId xmlns:a16="http://schemas.microsoft.com/office/drawing/2014/main" id="{20C82911-CFC1-405C-8051-CE41BE3F9188}"/>
              </a:ext>
            </a:extLst>
          </p:cNvPr>
          <p:cNvSpPr>
            <a:spLocks noGrp="1" noChangeAspect="1"/>
          </p:cNvSpPr>
          <p:nvPr>
            <p:ph type="body" sz="quarter" idx="16" hasCustomPrompt="1"/>
          </p:nvPr>
        </p:nvSpPr>
        <p:spPr>
          <a:xfrm>
            <a:off x="1892300" y="4254500"/>
            <a:ext cx="1800000" cy="1800000"/>
          </a:xfrm>
          <a:blipFill>
            <a:blip r:embed="rId8">
              <a:extLst>
                <a:ext uri="{96DAC541-7B7A-43D3-8B79-37D633B846F1}">
                  <asvg:svgBlip xmlns:asvg="http://schemas.microsoft.com/office/drawing/2016/SVG/main" r:embed="rId9"/>
                </a:ext>
              </a:extLst>
            </a:blip>
            <a:stretch>
              <a:fillRect/>
            </a:stretch>
          </a:blipFill>
        </p:spPr>
        <p:txBody>
          <a:bodyPr>
            <a:normAutofit/>
          </a:bodyPr>
          <a:lstStyle>
            <a:lvl1pPr>
              <a:defRPr sz="100"/>
            </a:lvl1pPr>
          </a:lstStyle>
          <a:p>
            <a:pPr lvl="0"/>
            <a:r>
              <a:rPr lang="da-DK" sz="100"/>
              <a:t> </a:t>
            </a:r>
            <a:endParaRPr lang="da-DK"/>
          </a:p>
        </p:txBody>
      </p:sp>
      <p:sp>
        <p:nvSpPr>
          <p:cNvPr id="11" name="Text Placeholder 6">
            <a:extLst>
              <a:ext uri="{FF2B5EF4-FFF2-40B4-BE49-F238E27FC236}">
                <a16:creationId xmlns:a16="http://schemas.microsoft.com/office/drawing/2014/main" id="{1B113244-D000-46D3-807C-BBA27814CE87}"/>
              </a:ext>
            </a:extLst>
          </p:cNvPr>
          <p:cNvSpPr>
            <a:spLocks noGrp="1" noChangeAspect="1"/>
          </p:cNvSpPr>
          <p:nvPr>
            <p:ph type="body" sz="quarter" idx="17" hasCustomPrompt="1"/>
          </p:nvPr>
        </p:nvSpPr>
        <p:spPr>
          <a:xfrm>
            <a:off x="4083050" y="4254500"/>
            <a:ext cx="1800000" cy="1800000"/>
          </a:xfrm>
          <a:blipFill>
            <a:blip r:embed="rId10">
              <a:extLst>
                <a:ext uri="{96DAC541-7B7A-43D3-8B79-37D633B846F1}">
                  <asvg:svgBlip xmlns:asvg="http://schemas.microsoft.com/office/drawing/2016/SVG/main" r:embed="rId11"/>
                </a:ext>
              </a:extLst>
            </a:blip>
            <a:stretch>
              <a:fillRect/>
            </a:stretch>
          </a:blipFill>
        </p:spPr>
        <p:txBody>
          <a:bodyPr>
            <a:normAutofit/>
          </a:bodyPr>
          <a:lstStyle>
            <a:lvl1pPr>
              <a:defRPr sz="100"/>
            </a:lvl1pPr>
          </a:lstStyle>
          <a:p>
            <a:pPr lvl="0"/>
            <a:r>
              <a:rPr lang="da-DK" sz="100"/>
              <a:t> </a:t>
            </a:r>
            <a:endParaRPr lang="da-DK"/>
          </a:p>
        </p:txBody>
      </p:sp>
      <p:sp>
        <p:nvSpPr>
          <p:cNvPr id="13" name="Text Placeholder 6">
            <a:extLst>
              <a:ext uri="{FF2B5EF4-FFF2-40B4-BE49-F238E27FC236}">
                <a16:creationId xmlns:a16="http://schemas.microsoft.com/office/drawing/2014/main" id="{643E79CF-3A3D-4559-AB55-BA1BA742E8DE}"/>
              </a:ext>
            </a:extLst>
          </p:cNvPr>
          <p:cNvSpPr>
            <a:spLocks noGrp="1" noChangeAspect="1"/>
          </p:cNvSpPr>
          <p:nvPr>
            <p:ph type="body" sz="quarter" idx="18" hasCustomPrompt="1"/>
          </p:nvPr>
        </p:nvSpPr>
        <p:spPr>
          <a:xfrm>
            <a:off x="6308952" y="4254500"/>
            <a:ext cx="1800000" cy="1800000"/>
          </a:xfrm>
          <a:blipFill>
            <a:blip r:embed="rId12">
              <a:extLst>
                <a:ext uri="{96DAC541-7B7A-43D3-8B79-37D633B846F1}">
                  <asvg:svgBlip xmlns:asvg="http://schemas.microsoft.com/office/drawing/2016/SVG/main" r:embed="rId13"/>
                </a:ext>
              </a:extLst>
            </a:blip>
            <a:stretch>
              <a:fillRect/>
            </a:stretch>
          </a:blipFill>
        </p:spPr>
        <p:txBody>
          <a:bodyPr>
            <a:normAutofit/>
          </a:bodyPr>
          <a:lstStyle>
            <a:lvl1pPr>
              <a:defRPr sz="100"/>
            </a:lvl1pPr>
          </a:lstStyle>
          <a:p>
            <a:pPr lvl="0"/>
            <a:r>
              <a:rPr lang="da-DK" sz="100"/>
              <a:t> </a:t>
            </a:r>
            <a:endParaRPr lang="da-DK"/>
          </a:p>
        </p:txBody>
      </p:sp>
      <p:sp>
        <p:nvSpPr>
          <p:cNvPr id="14" name="Text Placeholder 6">
            <a:extLst>
              <a:ext uri="{FF2B5EF4-FFF2-40B4-BE49-F238E27FC236}">
                <a16:creationId xmlns:a16="http://schemas.microsoft.com/office/drawing/2014/main" id="{A7D16EC0-3A3D-41DE-B134-33A885871AFB}"/>
              </a:ext>
            </a:extLst>
          </p:cNvPr>
          <p:cNvSpPr>
            <a:spLocks noGrp="1" noChangeAspect="1"/>
          </p:cNvSpPr>
          <p:nvPr>
            <p:ph type="body" sz="quarter" idx="19" hasCustomPrompt="1"/>
          </p:nvPr>
        </p:nvSpPr>
        <p:spPr>
          <a:xfrm>
            <a:off x="8499702" y="4254500"/>
            <a:ext cx="1800000" cy="1800000"/>
          </a:xfrm>
          <a:blipFill>
            <a:blip r:embed="rId14">
              <a:extLst>
                <a:ext uri="{96DAC541-7B7A-43D3-8B79-37D633B846F1}">
                  <asvg:svgBlip xmlns:asvg="http://schemas.microsoft.com/office/drawing/2016/SVG/main" r:embed="rId15"/>
                </a:ext>
              </a:extLst>
            </a:blip>
            <a:stretch>
              <a:fillRect/>
            </a:stretch>
          </a:blipFill>
        </p:spPr>
        <p:txBody>
          <a:bodyPr>
            <a:normAutofit/>
          </a:bodyPr>
          <a:lstStyle>
            <a:lvl1pPr>
              <a:defRPr sz="100"/>
            </a:lvl1pPr>
          </a:lstStyle>
          <a:p>
            <a:pPr lvl="0"/>
            <a:r>
              <a:rPr lang="da-DK" sz="100"/>
              <a:t> </a:t>
            </a:r>
            <a:endParaRPr lang="da-DK"/>
          </a:p>
        </p:txBody>
      </p:sp>
      <p:sp>
        <p:nvSpPr>
          <p:cNvPr id="6" name="Date Placeholder 5">
            <a:extLst>
              <a:ext uri="{FF2B5EF4-FFF2-40B4-BE49-F238E27FC236}">
                <a16:creationId xmlns:a16="http://schemas.microsoft.com/office/drawing/2014/main" id="{57B71822-CCC3-4A39-AD54-DAA5F30E1EB8}"/>
              </a:ext>
            </a:extLst>
          </p:cNvPr>
          <p:cNvSpPr>
            <a:spLocks noGrp="1"/>
          </p:cNvSpPr>
          <p:nvPr>
            <p:ph type="dt" sz="half" idx="20"/>
          </p:nvPr>
        </p:nvSpPr>
        <p:spPr/>
        <p:txBody>
          <a:bodyPr/>
          <a:lstStyle/>
          <a:p>
            <a:fld id="{FF528805-B04E-4978-8A9D-9B0BE755AFDE}" type="datetime2">
              <a:rPr lang="da-DK" smtClean="0"/>
              <a:t>14. august 2023</a:t>
            </a:fld>
            <a:endParaRPr lang="da-DK"/>
          </a:p>
        </p:txBody>
      </p:sp>
      <p:sp>
        <p:nvSpPr>
          <p:cNvPr id="12" name="Footer Placeholder 11">
            <a:extLst>
              <a:ext uri="{FF2B5EF4-FFF2-40B4-BE49-F238E27FC236}">
                <a16:creationId xmlns:a16="http://schemas.microsoft.com/office/drawing/2014/main" id="{162B96E1-AD79-4C86-B196-5A0B405C295F}"/>
              </a:ext>
            </a:extLst>
          </p:cNvPr>
          <p:cNvSpPr>
            <a:spLocks noGrp="1"/>
          </p:cNvSpPr>
          <p:nvPr>
            <p:ph type="ftr" sz="quarter" idx="21"/>
          </p:nvPr>
        </p:nvSpPr>
        <p:spPr/>
        <p:txBody>
          <a:bodyPr/>
          <a:lstStyle/>
          <a:p>
            <a:endParaRPr lang="da-DK"/>
          </a:p>
        </p:txBody>
      </p:sp>
      <p:sp>
        <p:nvSpPr>
          <p:cNvPr id="16" name="Slide Number Placeholder 15">
            <a:extLst>
              <a:ext uri="{FF2B5EF4-FFF2-40B4-BE49-F238E27FC236}">
                <a16:creationId xmlns:a16="http://schemas.microsoft.com/office/drawing/2014/main" id="{9C9F3DB5-FBBB-4E0D-ADFC-1F99D941D9B8}"/>
              </a:ext>
            </a:extLst>
          </p:cNvPr>
          <p:cNvSpPr>
            <a:spLocks noGrp="1"/>
          </p:cNvSpPr>
          <p:nvPr>
            <p:ph type="sldNum" sz="quarter" idx="22"/>
          </p:nvPr>
        </p:nvSpPr>
        <p:spPr/>
        <p:txBody>
          <a:bodyPr/>
          <a:lstStyle/>
          <a:p>
            <a:fld id="{CA6BAEFF-E5EB-4E30-946B-3AB4DD7C8F9E}" type="slidenum">
              <a:rPr lang="da-DK" smtClean="0"/>
              <a:pPr/>
              <a:t>‹nr.›</a:t>
            </a:fld>
            <a:endParaRPr lang="da-DK"/>
          </a:p>
        </p:txBody>
      </p:sp>
      <p:sp>
        <p:nvSpPr>
          <p:cNvPr id="18" name="Text Placeholder 12">
            <a:extLst>
              <a:ext uri="{FF2B5EF4-FFF2-40B4-BE49-F238E27FC236}">
                <a16:creationId xmlns:a16="http://schemas.microsoft.com/office/drawing/2014/main" id="{8BF17AB6-EA06-49F2-BFA9-D05037C14ADD}"/>
              </a:ext>
            </a:extLst>
          </p:cNvPr>
          <p:cNvSpPr>
            <a:spLocks noGrp="1"/>
          </p:cNvSpPr>
          <p:nvPr>
            <p:ph type="body" sz="quarter" idx="23"/>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312010555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Wallpaper light gra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1623741-AAB6-4899-B935-0D5F2B0B06BF}"/>
              </a:ext>
            </a:extLst>
          </p:cNvPr>
          <p:cNvSpPr>
            <a:spLocks noGrp="1"/>
          </p:cNvSpPr>
          <p:nvPr>
            <p:ph type="body" sz="quarter" idx="13" hasCustomPrompt="1"/>
          </p:nvPr>
        </p:nvSpPr>
        <p:spPr>
          <a:xfrm>
            <a:off x="0" y="0"/>
            <a:ext cx="12192000" cy="6858000"/>
          </a:xfrm>
          <a:blipFill>
            <a:blip r:embed="rId2"/>
            <a:stretch>
              <a:fillRect/>
            </a:stretch>
          </a:blipFill>
        </p:spPr>
        <p:txBody>
          <a:bodyPr>
            <a:normAutofit/>
          </a:bodyPr>
          <a:lstStyle>
            <a:lvl1pPr>
              <a:defRPr sz="100"/>
            </a:lvl1pPr>
          </a:lstStyle>
          <a:p>
            <a:pPr lvl="0"/>
            <a:r>
              <a:rPr lang="da-DK" sz="100"/>
              <a:t> </a:t>
            </a:r>
            <a:endParaRPr lang="da-DK"/>
          </a:p>
        </p:txBody>
      </p:sp>
      <p:sp>
        <p:nvSpPr>
          <p:cNvPr id="5" name="Date Placeholder 4">
            <a:extLst>
              <a:ext uri="{FF2B5EF4-FFF2-40B4-BE49-F238E27FC236}">
                <a16:creationId xmlns:a16="http://schemas.microsoft.com/office/drawing/2014/main" id="{9372E276-89D0-4C4C-9243-F2B165CF571D}"/>
              </a:ext>
            </a:extLst>
          </p:cNvPr>
          <p:cNvSpPr>
            <a:spLocks noGrp="1"/>
          </p:cNvSpPr>
          <p:nvPr>
            <p:ph type="dt" sz="half" idx="14"/>
          </p:nvPr>
        </p:nvSpPr>
        <p:spPr/>
        <p:txBody>
          <a:bodyPr/>
          <a:lstStyle/>
          <a:p>
            <a:fld id="{5287F6BD-00F9-4446-8D33-FF967FAAA2C0}" type="datetime2">
              <a:rPr lang="da-DK" smtClean="0"/>
              <a:t>14. august 2023</a:t>
            </a:fld>
            <a:endParaRPr lang="da-DK"/>
          </a:p>
        </p:txBody>
      </p:sp>
      <p:sp>
        <p:nvSpPr>
          <p:cNvPr id="6" name="Footer Placeholder 5">
            <a:extLst>
              <a:ext uri="{FF2B5EF4-FFF2-40B4-BE49-F238E27FC236}">
                <a16:creationId xmlns:a16="http://schemas.microsoft.com/office/drawing/2014/main" id="{BC72D474-83A3-4566-97EF-31782040DEA0}"/>
              </a:ext>
            </a:extLst>
          </p:cNvPr>
          <p:cNvSpPr>
            <a:spLocks noGrp="1"/>
          </p:cNvSpPr>
          <p:nvPr>
            <p:ph type="ftr" sz="quarter" idx="15"/>
          </p:nvPr>
        </p:nvSpPr>
        <p:spPr/>
        <p:txBody>
          <a:bodyPr/>
          <a:lstStyle/>
          <a:p>
            <a:endParaRPr lang="da-DK"/>
          </a:p>
        </p:txBody>
      </p:sp>
      <p:sp>
        <p:nvSpPr>
          <p:cNvPr id="7" name="Slide Number Placeholder 6">
            <a:extLst>
              <a:ext uri="{FF2B5EF4-FFF2-40B4-BE49-F238E27FC236}">
                <a16:creationId xmlns:a16="http://schemas.microsoft.com/office/drawing/2014/main" id="{F3FB7CF2-9B4C-433E-A3DD-70B838AD893C}"/>
              </a:ext>
            </a:extLst>
          </p:cNvPr>
          <p:cNvSpPr>
            <a:spLocks noGrp="1"/>
          </p:cNvSpPr>
          <p:nvPr>
            <p:ph type="sldNum" sz="quarter" idx="16"/>
          </p:nvPr>
        </p:nvSpPr>
        <p:spPr/>
        <p:txBody>
          <a:bodyPr/>
          <a:lstStyle/>
          <a:p>
            <a:fld id="{CA6BAEFF-E5EB-4E30-946B-3AB4DD7C8F9E}" type="slidenum">
              <a:rPr lang="da-DK" smtClean="0"/>
              <a:pPr/>
              <a:t>‹nr.›</a:t>
            </a:fld>
            <a:endParaRPr lang="da-DK"/>
          </a:p>
        </p:txBody>
      </p:sp>
      <p:sp>
        <p:nvSpPr>
          <p:cNvPr id="10" name="Text Placeholder 12">
            <a:extLst>
              <a:ext uri="{FF2B5EF4-FFF2-40B4-BE49-F238E27FC236}">
                <a16:creationId xmlns:a16="http://schemas.microsoft.com/office/drawing/2014/main" id="{0B3207CD-918B-4EB0-B03B-E391F74D823A}"/>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35006704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Wallpaper dark gray">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6DBCC9BA-5702-47F9-AF6B-CDB6CCDFD828}"/>
              </a:ext>
            </a:extLst>
          </p:cNvPr>
          <p:cNvSpPr>
            <a:spLocks noGrp="1"/>
          </p:cNvSpPr>
          <p:nvPr>
            <p:ph type="body" sz="quarter" idx="13" hasCustomPrompt="1"/>
          </p:nvPr>
        </p:nvSpPr>
        <p:spPr>
          <a:xfrm>
            <a:off x="0" y="0"/>
            <a:ext cx="12192000" cy="6858000"/>
          </a:xfrm>
          <a:blipFill>
            <a:blip r:embed="rId2"/>
            <a:stretch>
              <a:fillRect/>
            </a:stretch>
          </a:blipFill>
        </p:spPr>
        <p:txBody>
          <a:bodyPr>
            <a:normAutofit/>
          </a:bodyPr>
          <a:lstStyle>
            <a:lvl1pPr>
              <a:defRPr sz="100"/>
            </a:lvl1pPr>
          </a:lstStyle>
          <a:p>
            <a:pPr lvl="0"/>
            <a:r>
              <a:rPr lang="da-DK" sz="100"/>
              <a:t> </a:t>
            </a:r>
            <a:endParaRPr lang="da-DK"/>
          </a:p>
        </p:txBody>
      </p:sp>
      <p:sp>
        <p:nvSpPr>
          <p:cNvPr id="5" name="Date Placeholder 4">
            <a:extLst>
              <a:ext uri="{FF2B5EF4-FFF2-40B4-BE49-F238E27FC236}">
                <a16:creationId xmlns:a16="http://schemas.microsoft.com/office/drawing/2014/main" id="{600E4F13-62F1-4655-9D3D-FD5BAC4A7EE1}"/>
              </a:ext>
            </a:extLst>
          </p:cNvPr>
          <p:cNvSpPr>
            <a:spLocks noGrp="1"/>
          </p:cNvSpPr>
          <p:nvPr>
            <p:ph type="dt" sz="half" idx="14"/>
          </p:nvPr>
        </p:nvSpPr>
        <p:spPr/>
        <p:txBody>
          <a:bodyPr/>
          <a:lstStyle/>
          <a:p>
            <a:fld id="{87611C3D-0CE7-4C59-8DCF-B229F4B0C23C}" type="datetime2">
              <a:rPr lang="da-DK" smtClean="0"/>
              <a:t>14. august 2023</a:t>
            </a:fld>
            <a:endParaRPr lang="da-DK"/>
          </a:p>
        </p:txBody>
      </p:sp>
      <p:sp>
        <p:nvSpPr>
          <p:cNvPr id="6" name="Footer Placeholder 5">
            <a:extLst>
              <a:ext uri="{FF2B5EF4-FFF2-40B4-BE49-F238E27FC236}">
                <a16:creationId xmlns:a16="http://schemas.microsoft.com/office/drawing/2014/main" id="{2E5BF39A-B99B-48B9-9C03-ACCABCE3042D}"/>
              </a:ext>
            </a:extLst>
          </p:cNvPr>
          <p:cNvSpPr>
            <a:spLocks noGrp="1"/>
          </p:cNvSpPr>
          <p:nvPr>
            <p:ph type="ftr" sz="quarter" idx="15"/>
          </p:nvPr>
        </p:nvSpPr>
        <p:spPr/>
        <p:txBody>
          <a:bodyPr/>
          <a:lstStyle/>
          <a:p>
            <a:endParaRPr lang="da-DK"/>
          </a:p>
        </p:txBody>
      </p:sp>
      <p:sp>
        <p:nvSpPr>
          <p:cNvPr id="7" name="Slide Number Placeholder 6">
            <a:extLst>
              <a:ext uri="{FF2B5EF4-FFF2-40B4-BE49-F238E27FC236}">
                <a16:creationId xmlns:a16="http://schemas.microsoft.com/office/drawing/2014/main" id="{40EA8889-E11D-4A09-B85B-3C68FAEC7473}"/>
              </a:ext>
            </a:extLst>
          </p:cNvPr>
          <p:cNvSpPr>
            <a:spLocks noGrp="1"/>
          </p:cNvSpPr>
          <p:nvPr>
            <p:ph type="sldNum" sz="quarter" idx="16"/>
          </p:nvPr>
        </p:nvSpPr>
        <p:spPr/>
        <p:txBody>
          <a:bodyPr/>
          <a:lstStyle/>
          <a:p>
            <a:fld id="{CA6BAEFF-E5EB-4E30-946B-3AB4DD7C8F9E}" type="slidenum">
              <a:rPr lang="da-DK" smtClean="0"/>
              <a:pPr/>
              <a:t>‹nr.›</a:t>
            </a:fld>
            <a:endParaRPr lang="da-DK"/>
          </a:p>
        </p:txBody>
      </p:sp>
      <p:sp>
        <p:nvSpPr>
          <p:cNvPr id="8" name="Text Placeholder 12">
            <a:extLst>
              <a:ext uri="{FF2B5EF4-FFF2-40B4-BE49-F238E27FC236}">
                <a16:creationId xmlns:a16="http://schemas.microsoft.com/office/drawing/2014/main" id="{B6EC5E8E-77F7-4F5D-B74F-5D763816A721}"/>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367493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AC62F-EA0F-455C-9CA3-61280C32A697}"/>
              </a:ext>
            </a:extLst>
          </p:cNvPr>
          <p:cNvSpPr>
            <a:spLocks noGrp="1"/>
          </p:cNvSpPr>
          <p:nvPr>
            <p:ph type="title"/>
          </p:nvPr>
        </p:nvSpPr>
        <p:spPr/>
        <p:txBody>
          <a:bodyPr/>
          <a:lstStyle/>
          <a:p>
            <a:r>
              <a:rPr lang="da-DK"/>
              <a:t>Klik for at redigere titeltypografien i masteren</a:t>
            </a:r>
          </a:p>
        </p:txBody>
      </p:sp>
      <p:sp>
        <p:nvSpPr>
          <p:cNvPr id="6" name="Date Placeholder 5">
            <a:extLst>
              <a:ext uri="{FF2B5EF4-FFF2-40B4-BE49-F238E27FC236}">
                <a16:creationId xmlns:a16="http://schemas.microsoft.com/office/drawing/2014/main" id="{81210C94-7E19-4768-B016-C9E49B100214}"/>
              </a:ext>
            </a:extLst>
          </p:cNvPr>
          <p:cNvSpPr>
            <a:spLocks noGrp="1"/>
          </p:cNvSpPr>
          <p:nvPr>
            <p:ph type="dt" sz="half" idx="10"/>
          </p:nvPr>
        </p:nvSpPr>
        <p:spPr/>
        <p:txBody>
          <a:bodyPr/>
          <a:lstStyle/>
          <a:p>
            <a:fld id="{3BC7923D-372F-40C5-B794-BF8E8D6D8193}" type="datetime2">
              <a:rPr lang="da-DK" smtClean="0"/>
              <a:t>14. august 2023</a:t>
            </a:fld>
            <a:endParaRPr lang="da-DK"/>
          </a:p>
        </p:txBody>
      </p:sp>
      <p:sp>
        <p:nvSpPr>
          <p:cNvPr id="7" name="Footer Placeholder 6">
            <a:extLst>
              <a:ext uri="{FF2B5EF4-FFF2-40B4-BE49-F238E27FC236}">
                <a16:creationId xmlns:a16="http://schemas.microsoft.com/office/drawing/2014/main" id="{5D553389-800C-49C6-B284-8EDFA24508F8}"/>
              </a:ext>
            </a:extLst>
          </p:cNvPr>
          <p:cNvSpPr>
            <a:spLocks noGrp="1"/>
          </p:cNvSpPr>
          <p:nvPr>
            <p:ph type="ftr" sz="quarter" idx="11"/>
          </p:nvPr>
        </p:nvSpPr>
        <p:spPr/>
        <p:txBody>
          <a:bodyPr/>
          <a:lstStyle/>
          <a:p>
            <a:endParaRPr lang="da-DK"/>
          </a:p>
        </p:txBody>
      </p:sp>
      <p:sp>
        <p:nvSpPr>
          <p:cNvPr id="8" name="Slide Number Placeholder 7">
            <a:extLst>
              <a:ext uri="{FF2B5EF4-FFF2-40B4-BE49-F238E27FC236}">
                <a16:creationId xmlns:a16="http://schemas.microsoft.com/office/drawing/2014/main" id="{EC0088D9-C0FC-4C8C-A320-F5187ADA1AD9}"/>
              </a:ext>
            </a:extLst>
          </p:cNvPr>
          <p:cNvSpPr>
            <a:spLocks noGrp="1"/>
          </p:cNvSpPr>
          <p:nvPr>
            <p:ph type="sldNum" sz="quarter" idx="12"/>
          </p:nvPr>
        </p:nvSpPr>
        <p:spPr/>
        <p:txBody>
          <a:bodyPr/>
          <a:lstStyle/>
          <a:p>
            <a:fld id="{CA6BAEFF-E5EB-4E30-946B-3AB4DD7C8F9E}" type="slidenum">
              <a:rPr lang="da-DK" smtClean="0"/>
              <a:pPr/>
              <a:t>‹nr.›</a:t>
            </a:fld>
            <a:endParaRPr lang="da-DK"/>
          </a:p>
        </p:txBody>
      </p:sp>
      <p:sp>
        <p:nvSpPr>
          <p:cNvPr id="10" name="Text Placeholder 12">
            <a:extLst>
              <a:ext uri="{FF2B5EF4-FFF2-40B4-BE49-F238E27FC236}">
                <a16:creationId xmlns:a16="http://schemas.microsoft.com/office/drawing/2014/main" id="{50020B09-182A-4918-BCB3-19BB9C3184B7}"/>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3326810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grøn">
    <p:bg>
      <p:bgPr>
        <a:solidFill>
          <a:srgbClr val="1C34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D99-6081-438C-95E0-1EA795CE0167}"/>
              </a:ext>
            </a:extLst>
          </p:cNvPr>
          <p:cNvSpPr>
            <a:spLocks noGrp="1"/>
          </p:cNvSpPr>
          <p:nvPr>
            <p:ph type="ctrTitle"/>
          </p:nvPr>
        </p:nvSpPr>
        <p:spPr>
          <a:xfrm>
            <a:off x="391885" y="654424"/>
            <a:ext cx="10973027" cy="3395061"/>
          </a:xfrm>
        </p:spPr>
        <p:txBody>
          <a:bodyPr anchor="b">
            <a:noAutofit/>
          </a:bodyPr>
          <a:lstStyle>
            <a:lvl1pPr algn="l">
              <a:lnSpc>
                <a:spcPts val="9000"/>
              </a:lnSpc>
              <a:defRPr sz="9800">
                <a:solidFill>
                  <a:srgbClr val="48B149"/>
                </a:solidFill>
              </a:defRPr>
            </a:lvl1pPr>
          </a:lstStyle>
          <a:p>
            <a:r>
              <a:rPr lang="da-DK"/>
              <a:t>Klik for at redigere titeltypografien i masteren</a:t>
            </a:r>
          </a:p>
        </p:txBody>
      </p:sp>
      <p:sp>
        <p:nvSpPr>
          <p:cNvPr id="3" name="Subtitle 2">
            <a:extLst>
              <a:ext uri="{FF2B5EF4-FFF2-40B4-BE49-F238E27FC236}">
                <a16:creationId xmlns:a16="http://schemas.microsoft.com/office/drawing/2014/main" id="{E2DA12F9-EDF2-446E-989C-DAE050BF8B66}"/>
              </a:ext>
            </a:extLst>
          </p:cNvPr>
          <p:cNvSpPr>
            <a:spLocks noGrp="1"/>
          </p:cNvSpPr>
          <p:nvPr>
            <p:ph type="subTitle" idx="1"/>
          </p:nvPr>
        </p:nvSpPr>
        <p:spPr>
          <a:xfrm>
            <a:off x="391885" y="3966358"/>
            <a:ext cx="10973027" cy="1291442"/>
          </a:xfrm>
        </p:spPr>
        <p:txBody>
          <a:bodyPr>
            <a:normAutofit/>
          </a:bodyPr>
          <a:lstStyle>
            <a:lvl1pPr marL="0" indent="0" algn="l">
              <a:buNone/>
              <a:defRPr sz="3000">
                <a:solidFill>
                  <a:srgbClr val="48B14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13" name="Date Placeholder 12">
            <a:extLst>
              <a:ext uri="{FF2B5EF4-FFF2-40B4-BE49-F238E27FC236}">
                <a16:creationId xmlns:a16="http://schemas.microsoft.com/office/drawing/2014/main" id="{6E4C89BE-6140-4784-8060-BD22B0E79B42}"/>
              </a:ext>
            </a:extLst>
          </p:cNvPr>
          <p:cNvSpPr>
            <a:spLocks noGrp="1"/>
          </p:cNvSpPr>
          <p:nvPr>
            <p:ph type="dt" sz="half" idx="10"/>
          </p:nvPr>
        </p:nvSpPr>
        <p:spPr>
          <a:xfrm>
            <a:off x="391886" y="5692862"/>
            <a:ext cx="1549162" cy="180000"/>
          </a:xfrm>
        </p:spPr>
        <p:txBody>
          <a:bodyPr lIns="0"/>
          <a:lstStyle>
            <a:lvl1pPr algn="l">
              <a:defRPr sz="1600">
                <a:solidFill>
                  <a:schemeClr val="bg1"/>
                </a:solidFill>
              </a:defRPr>
            </a:lvl1pPr>
          </a:lstStyle>
          <a:p>
            <a:fld id="{B20937FD-6ECF-4D6E-9627-45492F5F09D8}" type="datetime2">
              <a:rPr lang="da-DK" smtClean="0"/>
              <a:t>14. august 2023</a:t>
            </a:fld>
            <a:endParaRPr lang="da-DK"/>
          </a:p>
        </p:txBody>
      </p:sp>
      <p:sp>
        <p:nvSpPr>
          <p:cNvPr id="14" name="Footer Placeholder 13">
            <a:extLst>
              <a:ext uri="{FF2B5EF4-FFF2-40B4-BE49-F238E27FC236}">
                <a16:creationId xmlns:a16="http://schemas.microsoft.com/office/drawing/2014/main" id="{72E30E75-B524-438D-9B7D-D9DE83F6C55C}"/>
              </a:ext>
            </a:extLst>
          </p:cNvPr>
          <p:cNvSpPr>
            <a:spLocks noGrp="1"/>
          </p:cNvSpPr>
          <p:nvPr>
            <p:ph type="ftr" sz="quarter" idx="11"/>
          </p:nvPr>
        </p:nvSpPr>
        <p:spPr/>
        <p:txBody>
          <a:bodyPr/>
          <a:lstStyle>
            <a:lvl1pPr>
              <a:defRPr>
                <a:solidFill>
                  <a:schemeClr val="bg1"/>
                </a:solidFill>
              </a:defRPr>
            </a:lvl1pPr>
          </a:lstStyle>
          <a:p>
            <a:endParaRPr lang="da-DK"/>
          </a:p>
        </p:txBody>
      </p:sp>
      <p:sp>
        <p:nvSpPr>
          <p:cNvPr id="15" name="Slide Number Placeholder 14">
            <a:extLst>
              <a:ext uri="{FF2B5EF4-FFF2-40B4-BE49-F238E27FC236}">
                <a16:creationId xmlns:a16="http://schemas.microsoft.com/office/drawing/2014/main" id="{432A9F00-2341-4ECE-9770-48AB1A36F38F}"/>
              </a:ext>
            </a:extLst>
          </p:cNvPr>
          <p:cNvSpPr>
            <a:spLocks noGrp="1"/>
          </p:cNvSpPr>
          <p:nvPr>
            <p:ph type="sldNum" sz="quarter" idx="12"/>
          </p:nvPr>
        </p:nvSpPr>
        <p:spPr/>
        <p:txBody>
          <a:bodyPr/>
          <a:lstStyle>
            <a:lvl1pPr>
              <a:defRPr>
                <a:solidFill>
                  <a:schemeClr val="bg1"/>
                </a:solidFill>
              </a:defRPr>
            </a:lvl1pPr>
          </a:lstStyle>
          <a:p>
            <a:fld id="{CA6BAEFF-E5EB-4E30-946B-3AB4DD7C8F9E}" type="slidenum">
              <a:rPr lang="da-DK" smtClean="0"/>
              <a:pPr/>
              <a:t>‹nr.›</a:t>
            </a:fld>
            <a:endParaRPr lang="da-DK"/>
          </a:p>
        </p:txBody>
      </p:sp>
      <p:pic>
        <p:nvPicPr>
          <p:cNvPr id="16" name="Graphic 15">
            <a:extLst>
              <a:ext uri="{FF2B5EF4-FFF2-40B4-BE49-F238E27FC236}">
                <a16:creationId xmlns:a16="http://schemas.microsoft.com/office/drawing/2014/main" id="{19EE6D83-16AD-497C-8C12-CB4E4F7421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7" name="Graphic 16">
            <a:extLst>
              <a:ext uri="{FF2B5EF4-FFF2-40B4-BE49-F238E27FC236}">
                <a16:creationId xmlns:a16="http://schemas.microsoft.com/office/drawing/2014/main" id="{B0049D39-0D23-4966-B3A4-E38530A3FB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8" name="Graphic 17">
            <a:extLst>
              <a:ext uri="{FF2B5EF4-FFF2-40B4-BE49-F238E27FC236}">
                <a16:creationId xmlns:a16="http://schemas.microsoft.com/office/drawing/2014/main" id="{DF647822-1460-4D11-9B0D-EEA2AF633AB7}"/>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37"/>
          <a:stretch/>
        </p:blipFill>
        <p:spPr>
          <a:xfrm>
            <a:off x="9455662" y="6111397"/>
            <a:ext cx="1362558" cy="746174"/>
          </a:xfrm>
          <a:prstGeom prst="rect">
            <a:avLst/>
          </a:prstGeom>
        </p:spPr>
      </p:pic>
    </p:spTree>
    <p:extLst>
      <p:ext uri="{BB962C8B-B14F-4D97-AF65-F5344CB8AC3E}">
        <p14:creationId xmlns:p14="http://schemas.microsoft.com/office/powerpoint/2010/main" val="3111806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5201450-8D9B-4EEB-A4DD-846DB1D0A82B}"/>
              </a:ext>
            </a:extLst>
          </p:cNvPr>
          <p:cNvSpPr>
            <a:spLocks noGrp="1"/>
          </p:cNvSpPr>
          <p:nvPr>
            <p:ph type="dt" sz="half" idx="10"/>
          </p:nvPr>
        </p:nvSpPr>
        <p:spPr/>
        <p:txBody>
          <a:bodyPr/>
          <a:lstStyle/>
          <a:p>
            <a:fld id="{149C75EC-64E4-446C-9FB4-CB369F22FA34}" type="datetime2">
              <a:rPr lang="da-DK" smtClean="0"/>
              <a:t>14. august 2023</a:t>
            </a:fld>
            <a:endParaRPr lang="da-DK"/>
          </a:p>
        </p:txBody>
      </p:sp>
      <p:sp>
        <p:nvSpPr>
          <p:cNvPr id="6" name="Footer Placeholder 5">
            <a:extLst>
              <a:ext uri="{FF2B5EF4-FFF2-40B4-BE49-F238E27FC236}">
                <a16:creationId xmlns:a16="http://schemas.microsoft.com/office/drawing/2014/main" id="{CC4B8249-0D77-4421-8EE0-605E0709DDA2}"/>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CCB0278A-84FD-40A6-9682-673506F8315C}"/>
              </a:ext>
            </a:extLst>
          </p:cNvPr>
          <p:cNvSpPr>
            <a:spLocks noGrp="1"/>
          </p:cNvSpPr>
          <p:nvPr>
            <p:ph type="sldNum" sz="quarter" idx="12"/>
          </p:nvPr>
        </p:nvSpPr>
        <p:spPr/>
        <p:txBody>
          <a:bodyPr/>
          <a:lstStyle/>
          <a:p>
            <a:fld id="{CA6BAEFF-E5EB-4E30-946B-3AB4DD7C8F9E}" type="slidenum">
              <a:rPr lang="da-DK" smtClean="0"/>
              <a:pPr/>
              <a:t>‹nr.›</a:t>
            </a:fld>
            <a:endParaRPr lang="da-DK"/>
          </a:p>
        </p:txBody>
      </p:sp>
      <p:sp>
        <p:nvSpPr>
          <p:cNvPr id="9" name="Text Placeholder 12">
            <a:extLst>
              <a:ext uri="{FF2B5EF4-FFF2-40B4-BE49-F238E27FC236}">
                <a16:creationId xmlns:a16="http://schemas.microsoft.com/office/drawing/2014/main" id="{4F3C7421-D2F8-4401-B815-50F77144148C}"/>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30813918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25714253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8C8B5-5A92-435F-99AC-9444916A23BE}"/>
              </a:ext>
            </a:extLst>
          </p:cNvPr>
          <p:cNvSpPr>
            <a:spLocks noGrp="1"/>
          </p:cNvSpPr>
          <p:nvPr>
            <p:ph type="title"/>
          </p:nvPr>
        </p:nvSpPr>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66B9CA46-4C0C-4252-8B80-E9D6F38A3BFB}"/>
              </a:ext>
            </a:extLst>
          </p:cNvPr>
          <p:cNvSpPr>
            <a:spLocks noGrp="1"/>
          </p:cNvSpPr>
          <p:nvPr>
            <p:ph idx="1"/>
          </p:nvPr>
        </p:nvSpPr>
        <p:spPr/>
        <p:txBody>
          <a:bodyPr>
            <a:normAutofit/>
          </a:bodyPr>
          <a:lstStyle>
            <a:lvl1pPr>
              <a:defRPr sz="1200" cap="none">
                <a:latin typeface="+mn-lt"/>
              </a:defRPr>
            </a:lvl1pPr>
            <a:lvl2pPr>
              <a:defRPr sz="1200" cap="none">
                <a:latin typeface="+mn-lt"/>
              </a:defRPr>
            </a:lvl2pPr>
            <a:lvl3pPr>
              <a:defRPr sz="1200" cap="none">
                <a:latin typeface="+mn-lt"/>
              </a:defRPr>
            </a:lvl3pPr>
            <a:lvl4pPr>
              <a:defRPr sz="1200" cap="none">
                <a:latin typeface="+mn-lt"/>
              </a:defRPr>
            </a:lvl4pPr>
            <a:lvl5pPr>
              <a:defRPr sz="1200" cap="none">
                <a:latin typeface="+mn-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927DA5C0-7033-4230-A6E0-DB0015017AE3}"/>
              </a:ext>
            </a:extLst>
          </p:cNvPr>
          <p:cNvSpPr>
            <a:spLocks noGrp="1"/>
          </p:cNvSpPr>
          <p:nvPr>
            <p:ph type="dt" sz="half" idx="10"/>
          </p:nvPr>
        </p:nvSpPr>
        <p:spPr>
          <a:xfrm>
            <a:off x="10371646" y="295610"/>
            <a:ext cx="867854" cy="180000"/>
          </a:xfrm>
          <a:prstGeom prst="rect">
            <a:avLst/>
          </a:prstGeom>
        </p:spPr>
        <p:txBody>
          <a:bodyPr/>
          <a:lstStyle/>
          <a:p>
            <a:fld id="{84634A40-57A6-4725-A4D7-3BF6A1F724DB}" type="datetime2">
              <a:rPr lang="da-DK" smtClean="0"/>
              <a:t>14. august 2023</a:t>
            </a:fld>
            <a:endParaRPr lang="da-DK"/>
          </a:p>
        </p:txBody>
      </p:sp>
      <p:sp>
        <p:nvSpPr>
          <p:cNvPr id="5" name="Footer Placeholder 4">
            <a:extLst>
              <a:ext uri="{FF2B5EF4-FFF2-40B4-BE49-F238E27FC236}">
                <a16:creationId xmlns:a16="http://schemas.microsoft.com/office/drawing/2014/main" id="{7C99CBE8-48CD-4C5C-85C1-5CFC4F188A6C}"/>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2E696B99-23EB-4419-A79E-1CB34A7DD334}"/>
              </a:ext>
            </a:extLst>
          </p:cNvPr>
          <p:cNvSpPr>
            <a:spLocks noGrp="1"/>
          </p:cNvSpPr>
          <p:nvPr>
            <p:ph type="sldNum" sz="quarter" idx="12"/>
          </p:nvPr>
        </p:nvSpPr>
        <p:spPr/>
        <p:txBody>
          <a:bodyPr/>
          <a:lstStyle/>
          <a:p>
            <a:fld id="{CA6BAEFF-E5EB-4E30-946B-3AB4DD7C8F9E}" type="slidenum">
              <a:rPr lang="da-DK" smtClean="0"/>
              <a:t>‹nr.›</a:t>
            </a:fld>
            <a:endParaRPr lang="da-DK"/>
          </a:p>
        </p:txBody>
      </p:sp>
      <p:sp>
        <p:nvSpPr>
          <p:cNvPr id="10" name="Text Placeholder 11">
            <a:extLst>
              <a:ext uri="{FF2B5EF4-FFF2-40B4-BE49-F238E27FC236}">
                <a16:creationId xmlns:a16="http://schemas.microsoft.com/office/drawing/2014/main" id="{40EAD498-C8F8-4BEA-B658-4477A0CF6ED2}"/>
              </a:ext>
            </a:extLst>
          </p:cNvPr>
          <p:cNvSpPr>
            <a:spLocks noGrp="1"/>
          </p:cNvSpPr>
          <p:nvPr>
            <p:ph type="body" sz="quarter" idx="14"/>
          </p:nvPr>
        </p:nvSpPr>
        <p:spPr>
          <a:xfrm>
            <a:off x="260512" y="6349117"/>
            <a:ext cx="5010150" cy="260350"/>
          </a:xfrm>
        </p:spPr>
        <p:txBody>
          <a:bodyPr anchor="b" anchorCtr="0">
            <a:normAutofit/>
          </a:bodyPr>
          <a:lstStyle>
            <a:lvl1pPr marL="0" indent="0">
              <a:buFontTx/>
              <a:buNone/>
              <a:defRPr sz="600">
                <a:latin typeface="+mn-lt"/>
              </a:defRPr>
            </a:lvl1pPr>
          </a:lstStyle>
          <a:p>
            <a:pPr lvl="0"/>
            <a:r>
              <a:rPr lang="da-DK"/>
              <a:t>Klik for at redigere teksttypografierne i masteren</a:t>
            </a:r>
          </a:p>
        </p:txBody>
      </p:sp>
      <p:sp>
        <p:nvSpPr>
          <p:cNvPr id="11" name="Text Placeholder 12">
            <a:extLst>
              <a:ext uri="{FF2B5EF4-FFF2-40B4-BE49-F238E27FC236}">
                <a16:creationId xmlns:a16="http://schemas.microsoft.com/office/drawing/2014/main" id="{ADF90908-4627-4CFD-A88B-B1BFDAA6215D}"/>
              </a:ext>
            </a:extLst>
          </p:cNvPr>
          <p:cNvSpPr>
            <a:spLocks noGrp="1"/>
          </p:cNvSpPr>
          <p:nvPr>
            <p:ph type="body" sz="quarter" idx="17"/>
          </p:nvPr>
        </p:nvSpPr>
        <p:spPr>
          <a:xfrm>
            <a:off x="392113" y="295275"/>
            <a:ext cx="3840162" cy="180001"/>
          </a:xfrm>
        </p:spPr>
        <p:txBody>
          <a:bodyPr anchor="ctr" anchorCtr="0">
            <a:normAutofit/>
          </a:bodyPr>
          <a:lstStyle>
            <a:lvl1pPr marL="0" indent="0">
              <a:buNone/>
              <a:defRPr sz="900"/>
            </a:lvl1pPr>
          </a:lstStyle>
          <a:p>
            <a:pPr lvl="0"/>
            <a:r>
              <a:rPr lang="da-DK"/>
              <a:t>Klik for at redigere teksttypografierne i masteren</a:t>
            </a:r>
          </a:p>
        </p:txBody>
      </p:sp>
    </p:spTree>
    <p:extLst>
      <p:ext uri="{BB962C8B-B14F-4D97-AF65-F5344CB8AC3E}">
        <p14:creationId xmlns:p14="http://schemas.microsoft.com/office/powerpoint/2010/main" val="25701280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31071310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1743071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gul">
    <p:bg>
      <p:bgPr>
        <a:solidFill>
          <a:srgbClr val="FFD6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D99-6081-438C-95E0-1EA795CE0167}"/>
              </a:ext>
            </a:extLst>
          </p:cNvPr>
          <p:cNvSpPr>
            <a:spLocks noGrp="1"/>
          </p:cNvSpPr>
          <p:nvPr>
            <p:ph type="ctrTitle"/>
          </p:nvPr>
        </p:nvSpPr>
        <p:spPr>
          <a:xfrm>
            <a:off x="391885" y="654424"/>
            <a:ext cx="10973027" cy="3395061"/>
          </a:xfrm>
        </p:spPr>
        <p:txBody>
          <a:bodyPr anchor="b">
            <a:noAutofit/>
          </a:bodyPr>
          <a:lstStyle>
            <a:lvl1pPr algn="l">
              <a:lnSpc>
                <a:spcPts val="9000"/>
              </a:lnSpc>
              <a:defRPr sz="9800">
                <a:solidFill>
                  <a:schemeClr val="tx1"/>
                </a:solidFill>
              </a:defRPr>
            </a:lvl1pPr>
          </a:lstStyle>
          <a:p>
            <a:r>
              <a:rPr lang="da-DK"/>
              <a:t>Klik for at redigere titeltypografien i masteren</a:t>
            </a:r>
          </a:p>
        </p:txBody>
      </p:sp>
      <p:sp>
        <p:nvSpPr>
          <p:cNvPr id="3" name="Subtitle 2">
            <a:extLst>
              <a:ext uri="{FF2B5EF4-FFF2-40B4-BE49-F238E27FC236}">
                <a16:creationId xmlns:a16="http://schemas.microsoft.com/office/drawing/2014/main" id="{E2DA12F9-EDF2-446E-989C-DAE050BF8B66}"/>
              </a:ext>
            </a:extLst>
          </p:cNvPr>
          <p:cNvSpPr>
            <a:spLocks noGrp="1"/>
          </p:cNvSpPr>
          <p:nvPr>
            <p:ph type="subTitle" idx="1"/>
          </p:nvPr>
        </p:nvSpPr>
        <p:spPr>
          <a:xfrm>
            <a:off x="391885" y="3966358"/>
            <a:ext cx="10973027" cy="1291442"/>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13" name="Date Placeholder 12">
            <a:extLst>
              <a:ext uri="{FF2B5EF4-FFF2-40B4-BE49-F238E27FC236}">
                <a16:creationId xmlns:a16="http://schemas.microsoft.com/office/drawing/2014/main" id="{6E4C89BE-6140-4784-8060-BD22B0E79B42}"/>
              </a:ext>
            </a:extLst>
          </p:cNvPr>
          <p:cNvSpPr>
            <a:spLocks noGrp="1"/>
          </p:cNvSpPr>
          <p:nvPr>
            <p:ph type="dt" sz="half" idx="10"/>
          </p:nvPr>
        </p:nvSpPr>
        <p:spPr>
          <a:xfrm>
            <a:off x="391886" y="5692862"/>
            <a:ext cx="1549162" cy="180000"/>
          </a:xfrm>
        </p:spPr>
        <p:txBody>
          <a:bodyPr lIns="0"/>
          <a:lstStyle>
            <a:lvl1pPr algn="l">
              <a:defRPr sz="1600">
                <a:solidFill>
                  <a:schemeClr val="bg1"/>
                </a:solidFill>
              </a:defRPr>
            </a:lvl1pPr>
          </a:lstStyle>
          <a:p>
            <a:fld id="{7E969004-5120-438C-8541-BA30251B9112}" type="datetime2">
              <a:rPr lang="da-DK" smtClean="0"/>
              <a:t>14. august 2023</a:t>
            </a:fld>
            <a:endParaRPr lang="da-DK"/>
          </a:p>
        </p:txBody>
      </p:sp>
      <p:sp>
        <p:nvSpPr>
          <p:cNvPr id="14" name="Footer Placeholder 13">
            <a:extLst>
              <a:ext uri="{FF2B5EF4-FFF2-40B4-BE49-F238E27FC236}">
                <a16:creationId xmlns:a16="http://schemas.microsoft.com/office/drawing/2014/main" id="{72E30E75-B524-438D-9B7D-D9DE83F6C55C}"/>
              </a:ext>
            </a:extLst>
          </p:cNvPr>
          <p:cNvSpPr>
            <a:spLocks noGrp="1"/>
          </p:cNvSpPr>
          <p:nvPr>
            <p:ph type="ftr" sz="quarter" idx="11"/>
          </p:nvPr>
        </p:nvSpPr>
        <p:spPr/>
        <p:txBody>
          <a:bodyPr/>
          <a:lstStyle>
            <a:lvl1pPr>
              <a:defRPr>
                <a:solidFill>
                  <a:schemeClr val="bg1"/>
                </a:solidFill>
              </a:defRPr>
            </a:lvl1pPr>
          </a:lstStyle>
          <a:p>
            <a:endParaRPr lang="da-DK"/>
          </a:p>
        </p:txBody>
      </p:sp>
      <p:sp>
        <p:nvSpPr>
          <p:cNvPr id="15" name="Slide Number Placeholder 14">
            <a:extLst>
              <a:ext uri="{FF2B5EF4-FFF2-40B4-BE49-F238E27FC236}">
                <a16:creationId xmlns:a16="http://schemas.microsoft.com/office/drawing/2014/main" id="{432A9F00-2341-4ECE-9770-48AB1A36F38F}"/>
              </a:ext>
            </a:extLst>
          </p:cNvPr>
          <p:cNvSpPr>
            <a:spLocks noGrp="1"/>
          </p:cNvSpPr>
          <p:nvPr>
            <p:ph type="sldNum" sz="quarter" idx="12"/>
          </p:nvPr>
        </p:nvSpPr>
        <p:spPr/>
        <p:txBody>
          <a:bodyPr/>
          <a:lstStyle>
            <a:lvl1pPr>
              <a:defRPr>
                <a:solidFill>
                  <a:schemeClr val="bg1"/>
                </a:solidFill>
              </a:defRPr>
            </a:lvl1pPr>
          </a:lstStyle>
          <a:p>
            <a:fld id="{CA6BAEFF-E5EB-4E30-946B-3AB4DD7C8F9E}" type="slidenum">
              <a:rPr lang="da-DK" smtClean="0"/>
              <a:pPr/>
              <a:t>‹nr.›</a:t>
            </a:fld>
            <a:endParaRPr lang="da-DK"/>
          </a:p>
        </p:txBody>
      </p:sp>
      <p:pic>
        <p:nvPicPr>
          <p:cNvPr id="16" name="Graphic 15">
            <a:extLst>
              <a:ext uri="{FF2B5EF4-FFF2-40B4-BE49-F238E27FC236}">
                <a16:creationId xmlns:a16="http://schemas.microsoft.com/office/drawing/2014/main" id="{3A325A6C-BAF2-4292-9754-C6F8392F3D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7" name="Graphic 16">
            <a:extLst>
              <a:ext uri="{FF2B5EF4-FFF2-40B4-BE49-F238E27FC236}">
                <a16:creationId xmlns:a16="http://schemas.microsoft.com/office/drawing/2014/main" id="{86411253-7A74-4726-92A1-64D6BD843E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8" name="Graphic 17">
            <a:extLst>
              <a:ext uri="{FF2B5EF4-FFF2-40B4-BE49-F238E27FC236}">
                <a16:creationId xmlns:a16="http://schemas.microsoft.com/office/drawing/2014/main" id="{54AF34C5-F65B-4A61-8C35-8DD1A790EC6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37"/>
          <a:stretch/>
        </p:blipFill>
        <p:spPr>
          <a:xfrm>
            <a:off x="9455662" y="6111397"/>
            <a:ext cx="1362558" cy="746174"/>
          </a:xfrm>
          <a:prstGeom prst="rect">
            <a:avLst/>
          </a:prstGeom>
        </p:spPr>
      </p:pic>
    </p:spTree>
    <p:extLst>
      <p:ext uri="{BB962C8B-B14F-4D97-AF65-F5344CB8AC3E}">
        <p14:creationId xmlns:p14="http://schemas.microsoft.com/office/powerpoint/2010/main" val="1383966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hvi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D99-6081-438C-95E0-1EA795CE0167}"/>
              </a:ext>
            </a:extLst>
          </p:cNvPr>
          <p:cNvSpPr>
            <a:spLocks noGrp="1"/>
          </p:cNvSpPr>
          <p:nvPr>
            <p:ph type="ctrTitle"/>
          </p:nvPr>
        </p:nvSpPr>
        <p:spPr>
          <a:xfrm>
            <a:off x="391885" y="654424"/>
            <a:ext cx="10973027" cy="3395061"/>
          </a:xfrm>
        </p:spPr>
        <p:txBody>
          <a:bodyPr anchor="b">
            <a:noAutofit/>
          </a:bodyPr>
          <a:lstStyle>
            <a:lvl1pPr algn="l">
              <a:lnSpc>
                <a:spcPts val="9000"/>
              </a:lnSpc>
              <a:defRPr sz="9800">
                <a:solidFill>
                  <a:schemeClr val="tx1"/>
                </a:solidFill>
              </a:defRPr>
            </a:lvl1pPr>
          </a:lstStyle>
          <a:p>
            <a:r>
              <a:rPr lang="da-DK"/>
              <a:t>Klik for at redigere titeltypografien i masteren</a:t>
            </a:r>
          </a:p>
        </p:txBody>
      </p:sp>
      <p:sp>
        <p:nvSpPr>
          <p:cNvPr id="3" name="Subtitle 2">
            <a:extLst>
              <a:ext uri="{FF2B5EF4-FFF2-40B4-BE49-F238E27FC236}">
                <a16:creationId xmlns:a16="http://schemas.microsoft.com/office/drawing/2014/main" id="{E2DA12F9-EDF2-446E-989C-DAE050BF8B66}"/>
              </a:ext>
            </a:extLst>
          </p:cNvPr>
          <p:cNvSpPr>
            <a:spLocks noGrp="1"/>
          </p:cNvSpPr>
          <p:nvPr>
            <p:ph type="subTitle" idx="1"/>
          </p:nvPr>
        </p:nvSpPr>
        <p:spPr>
          <a:xfrm>
            <a:off x="391885" y="3966358"/>
            <a:ext cx="10973027" cy="1291442"/>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13" name="Date Placeholder 12">
            <a:extLst>
              <a:ext uri="{FF2B5EF4-FFF2-40B4-BE49-F238E27FC236}">
                <a16:creationId xmlns:a16="http://schemas.microsoft.com/office/drawing/2014/main" id="{6E4C89BE-6140-4784-8060-BD22B0E79B42}"/>
              </a:ext>
            </a:extLst>
          </p:cNvPr>
          <p:cNvSpPr>
            <a:spLocks noGrp="1"/>
          </p:cNvSpPr>
          <p:nvPr>
            <p:ph type="dt" sz="half" idx="10"/>
          </p:nvPr>
        </p:nvSpPr>
        <p:spPr>
          <a:xfrm>
            <a:off x="391886" y="5692862"/>
            <a:ext cx="1549162" cy="180000"/>
          </a:xfrm>
        </p:spPr>
        <p:txBody>
          <a:bodyPr lIns="0"/>
          <a:lstStyle>
            <a:lvl1pPr algn="l">
              <a:defRPr sz="1600">
                <a:solidFill>
                  <a:schemeClr val="tx1"/>
                </a:solidFill>
              </a:defRPr>
            </a:lvl1pPr>
          </a:lstStyle>
          <a:p>
            <a:fld id="{97B795DE-64EF-4A81-B4CD-6480590394F0}" type="datetime2">
              <a:rPr lang="da-DK" smtClean="0"/>
              <a:t>14. august 2023</a:t>
            </a:fld>
            <a:endParaRPr lang="da-DK"/>
          </a:p>
        </p:txBody>
      </p:sp>
      <p:sp>
        <p:nvSpPr>
          <p:cNvPr id="14" name="Footer Placeholder 13">
            <a:extLst>
              <a:ext uri="{FF2B5EF4-FFF2-40B4-BE49-F238E27FC236}">
                <a16:creationId xmlns:a16="http://schemas.microsoft.com/office/drawing/2014/main" id="{72E30E75-B524-438D-9B7D-D9DE83F6C55C}"/>
              </a:ext>
            </a:extLst>
          </p:cNvPr>
          <p:cNvSpPr>
            <a:spLocks noGrp="1"/>
          </p:cNvSpPr>
          <p:nvPr>
            <p:ph type="ftr" sz="quarter" idx="11"/>
          </p:nvPr>
        </p:nvSpPr>
        <p:spPr/>
        <p:txBody>
          <a:bodyPr/>
          <a:lstStyle>
            <a:lvl1pPr>
              <a:defRPr>
                <a:solidFill>
                  <a:schemeClr val="tx1"/>
                </a:solidFill>
              </a:defRPr>
            </a:lvl1pPr>
          </a:lstStyle>
          <a:p>
            <a:endParaRPr lang="da-DK"/>
          </a:p>
        </p:txBody>
      </p:sp>
      <p:sp>
        <p:nvSpPr>
          <p:cNvPr id="15" name="Slide Number Placeholder 14">
            <a:extLst>
              <a:ext uri="{FF2B5EF4-FFF2-40B4-BE49-F238E27FC236}">
                <a16:creationId xmlns:a16="http://schemas.microsoft.com/office/drawing/2014/main" id="{432A9F00-2341-4ECE-9770-48AB1A36F38F}"/>
              </a:ext>
            </a:extLst>
          </p:cNvPr>
          <p:cNvSpPr>
            <a:spLocks noGrp="1"/>
          </p:cNvSpPr>
          <p:nvPr>
            <p:ph type="sldNum" sz="quarter" idx="12"/>
          </p:nvPr>
        </p:nvSpPr>
        <p:spPr/>
        <p:txBody>
          <a:bodyPr/>
          <a:lstStyle>
            <a:lvl1pPr>
              <a:defRPr>
                <a:solidFill>
                  <a:schemeClr val="tx1"/>
                </a:solidFill>
              </a:defRPr>
            </a:lvl1pPr>
          </a:lstStyle>
          <a:p>
            <a:fld id="{CA6BAEFF-E5EB-4E30-946B-3AB4DD7C8F9E}" type="slidenum">
              <a:rPr lang="da-DK" smtClean="0"/>
              <a:pPr/>
              <a:t>‹nr.›</a:t>
            </a:fld>
            <a:endParaRPr lang="da-DK"/>
          </a:p>
        </p:txBody>
      </p:sp>
      <p:pic>
        <p:nvPicPr>
          <p:cNvPr id="16" name="Graphic 15">
            <a:extLst>
              <a:ext uri="{FF2B5EF4-FFF2-40B4-BE49-F238E27FC236}">
                <a16:creationId xmlns:a16="http://schemas.microsoft.com/office/drawing/2014/main" id="{40662611-5AFF-42F2-B52A-D9255051482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7" name="Graphic 16">
            <a:extLst>
              <a:ext uri="{FF2B5EF4-FFF2-40B4-BE49-F238E27FC236}">
                <a16:creationId xmlns:a16="http://schemas.microsoft.com/office/drawing/2014/main" id="{21A6BDF8-8099-4353-95AD-124394EC7E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8" name="Graphic 17">
            <a:extLst>
              <a:ext uri="{FF2B5EF4-FFF2-40B4-BE49-F238E27FC236}">
                <a16:creationId xmlns:a16="http://schemas.microsoft.com/office/drawing/2014/main" id="{51F9ECB6-205D-4B27-BE78-ACA4F897ECF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37"/>
          <a:stretch/>
        </p:blipFill>
        <p:spPr>
          <a:xfrm>
            <a:off x="9455662" y="6111397"/>
            <a:ext cx="1362558" cy="746174"/>
          </a:xfrm>
          <a:prstGeom prst="rect">
            <a:avLst/>
          </a:prstGeom>
        </p:spPr>
      </p:pic>
    </p:spTree>
    <p:extLst>
      <p:ext uri="{BB962C8B-B14F-4D97-AF65-F5344CB8AC3E}">
        <p14:creationId xmlns:p14="http://schemas.microsoft.com/office/powerpoint/2010/main" val="3904700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linier rø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D99-6081-438C-95E0-1EA795CE0167}"/>
              </a:ext>
            </a:extLst>
          </p:cNvPr>
          <p:cNvSpPr>
            <a:spLocks noGrp="1"/>
          </p:cNvSpPr>
          <p:nvPr>
            <p:ph type="ctrTitle"/>
          </p:nvPr>
        </p:nvSpPr>
        <p:spPr>
          <a:xfrm>
            <a:off x="391886" y="654423"/>
            <a:ext cx="10961914" cy="4150051"/>
          </a:xfrm>
        </p:spPr>
        <p:txBody>
          <a:bodyPr anchor="b">
            <a:noAutofit/>
          </a:bodyPr>
          <a:lstStyle>
            <a:lvl1pPr algn="l">
              <a:lnSpc>
                <a:spcPts val="9000"/>
              </a:lnSpc>
              <a:defRPr sz="9800"/>
            </a:lvl1pPr>
          </a:lstStyle>
          <a:p>
            <a:r>
              <a:rPr lang="da-DK"/>
              <a:t>Klik for at redigere titeltypografien i masteren</a:t>
            </a:r>
          </a:p>
        </p:txBody>
      </p:sp>
      <p:sp>
        <p:nvSpPr>
          <p:cNvPr id="13" name="Date Placeholder 12">
            <a:extLst>
              <a:ext uri="{FF2B5EF4-FFF2-40B4-BE49-F238E27FC236}">
                <a16:creationId xmlns:a16="http://schemas.microsoft.com/office/drawing/2014/main" id="{6E4C89BE-6140-4784-8060-BD22B0E79B42}"/>
              </a:ext>
            </a:extLst>
          </p:cNvPr>
          <p:cNvSpPr>
            <a:spLocks noGrp="1"/>
          </p:cNvSpPr>
          <p:nvPr>
            <p:ph type="dt" sz="half" idx="10"/>
          </p:nvPr>
        </p:nvSpPr>
        <p:spPr>
          <a:xfrm>
            <a:off x="391885" y="5692861"/>
            <a:ext cx="2790585" cy="420353"/>
          </a:xfrm>
        </p:spPr>
        <p:txBody>
          <a:bodyPr lIns="0"/>
          <a:lstStyle>
            <a:lvl1pPr algn="l">
              <a:defRPr sz="3000">
                <a:solidFill>
                  <a:schemeClr val="bg1"/>
                </a:solidFill>
              </a:defRPr>
            </a:lvl1pPr>
          </a:lstStyle>
          <a:p>
            <a:fld id="{29AFBBF0-1640-4634-83B2-86E4055E1860}" type="datetime2">
              <a:rPr lang="da-DK" smtClean="0"/>
              <a:pPr/>
              <a:t>14. august 2023</a:t>
            </a:fld>
            <a:endParaRPr lang="da-DK"/>
          </a:p>
        </p:txBody>
      </p:sp>
      <p:sp>
        <p:nvSpPr>
          <p:cNvPr id="14" name="Footer Placeholder 13">
            <a:extLst>
              <a:ext uri="{FF2B5EF4-FFF2-40B4-BE49-F238E27FC236}">
                <a16:creationId xmlns:a16="http://schemas.microsoft.com/office/drawing/2014/main" id="{72E30E75-B524-438D-9B7D-D9DE83F6C55C}"/>
              </a:ext>
            </a:extLst>
          </p:cNvPr>
          <p:cNvSpPr>
            <a:spLocks noGrp="1"/>
          </p:cNvSpPr>
          <p:nvPr>
            <p:ph type="ftr" sz="quarter" idx="11"/>
          </p:nvPr>
        </p:nvSpPr>
        <p:spPr/>
        <p:txBody>
          <a:bodyPr/>
          <a:lstStyle/>
          <a:p>
            <a:endParaRPr lang="da-DK"/>
          </a:p>
        </p:txBody>
      </p:sp>
      <p:sp>
        <p:nvSpPr>
          <p:cNvPr id="15" name="Slide Number Placeholder 14">
            <a:extLst>
              <a:ext uri="{FF2B5EF4-FFF2-40B4-BE49-F238E27FC236}">
                <a16:creationId xmlns:a16="http://schemas.microsoft.com/office/drawing/2014/main" id="{432A9F00-2341-4ECE-9770-48AB1A36F38F}"/>
              </a:ext>
            </a:extLst>
          </p:cNvPr>
          <p:cNvSpPr>
            <a:spLocks noGrp="1"/>
          </p:cNvSpPr>
          <p:nvPr>
            <p:ph type="sldNum" sz="quarter" idx="12"/>
          </p:nvPr>
        </p:nvSpPr>
        <p:spPr/>
        <p:txBody>
          <a:bodyPr/>
          <a:lstStyle/>
          <a:p>
            <a:fld id="{CA6BAEFF-E5EB-4E30-946B-3AB4DD7C8F9E}" type="slidenum">
              <a:rPr lang="da-DK" smtClean="0"/>
              <a:pPr/>
              <a:t>‹nr.›</a:t>
            </a:fld>
            <a:endParaRPr lang="da-DK"/>
          </a:p>
        </p:txBody>
      </p:sp>
      <p:pic>
        <p:nvPicPr>
          <p:cNvPr id="12" name="Graphic 11">
            <a:extLst>
              <a:ext uri="{FF2B5EF4-FFF2-40B4-BE49-F238E27FC236}">
                <a16:creationId xmlns:a16="http://schemas.microsoft.com/office/drawing/2014/main" id="{D5862DFB-8B33-49B0-99C8-55E243100A4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6" name="Graphic 15">
            <a:extLst>
              <a:ext uri="{FF2B5EF4-FFF2-40B4-BE49-F238E27FC236}">
                <a16:creationId xmlns:a16="http://schemas.microsoft.com/office/drawing/2014/main" id="{8E44F108-E13E-4D47-A71B-9461862910B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7" name="Graphic 16">
            <a:extLst>
              <a:ext uri="{FF2B5EF4-FFF2-40B4-BE49-F238E27FC236}">
                <a16:creationId xmlns:a16="http://schemas.microsoft.com/office/drawing/2014/main" id="{6316B1AE-3CF9-4AD4-8886-EFDE7DC55F9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37"/>
          <a:stretch/>
        </p:blipFill>
        <p:spPr>
          <a:xfrm>
            <a:off x="9455662" y="6111397"/>
            <a:ext cx="1362558" cy="746174"/>
          </a:xfrm>
          <a:prstGeom prst="rect">
            <a:avLst/>
          </a:prstGeom>
        </p:spPr>
      </p:pic>
    </p:spTree>
    <p:extLst>
      <p:ext uri="{BB962C8B-B14F-4D97-AF65-F5344CB8AC3E}">
        <p14:creationId xmlns:p14="http://schemas.microsoft.com/office/powerpoint/2010/main" val="611611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3 linier blå">
    <p:bg>
      <p:bgPr>
        <a:solidFill>
          <a:srgbClr val="0136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2D99-6081-438C-95E0-1EA795CE0167}"/>
              </a:ext>
            </a:extLst>
          </p:cNvPr>
          <p:cNvSpPr>
            <a:spLocks noGrp="1"/>
          </p:cNvSpPr>
          <p:nvPr>
            <p:ph type="ctrTitle"/>
          </p:nvPr>
        </p:nvSpPr>
        <p:spPr>
          <a:xfrm>
            <a:off x="391886" y="654423"/>
            <a:ext cx="10961914" cy="4150051"/>
          </a:xfrm>
        </p:spPr>
        <p:txBody>
          <a:bodyPr anchor="b">
            <a:noAutofit/>
          </a:bodyPr>
          <a:lstStyle>
            <a:lvl1pPr algn="l">
              <a:lnSpc>
                <a:spcPts val="9000"/>
              </a:lnSpc>
              <a:defRPr sz="9800">
                <a:solidFill>
                  <a:schemeClr val="accent3"/>
                </a:solidFill>
              </a:defRPr>
            </a:lvl1pPr>
          </a:lstStyle>
          <a:p>
            <a:r>
              <a:rPr lang="da-DK"/>
              <a:t>Klik for at redigere titeltypografien i masteren</a:t>
            </a:r>
          </a:p>
        </p:txBody>
      </p:sp>
      <p:sp>
        <p:nvSpPr>
          <p:cNvPr id="13" name="Date Placeholder 12">
            <a:extLst>
              <a:ext uri="{FF2B5EF4-FFF2-40B4-BE49-F238E27FC236}">
                <a16:creationId xmlns:a16="http://schemas.microsoft.com/office/drawing/2014/main" id="{6E4C89BE-6140-4784-8060-BD22B0E79B42}"/>
              </a:ext>
            </a:extLst>
          </p:cNvPr>
          <p:cNvSpPr>
            <a:spLocks noGrp="1"/>
          </p:cNvSpPr>
          <p:nvPr>
            <p:ph type="dt" sz="half" idx="10"/>
          </p:nvPr>
        </p:nvSpPr>
        <p:spPr>
          <a:xfrm>
            <a:off x="391885" y="5692861"/>
            <a:ext cx="2790585" cy="420353"/>
          </a:xfrm>
        </p:spPr>
        <p:txBody>
          <a:bodyPr lIns="0"/>
          <a:lstStyle>
            <a:lvl1pPr algn="l">
              <a:defRPr sz="3000">
                <a:solidFill>
                  <a:schemeClr val="bg1"/>
                </a:solidFill>
              </a:defRPr>
            </a:lvl1pPr>
          </a:lstStyle>
          <a:p>
            <a:fld id="{3C8D80F2-345C-41FF-99BF-C95990AF7E07}" type="datetime2">
              <a:rPr lang="da-DK" smtClean="0"/>
              <a:t>14. august 2023</a:t>
            </a:fld>
            <a:endParaRPr lang="da-DK"/>
          </a:p>
        </p:txBody>
      </p:sp>
      <p:sp>
        <p:nvSpPr>
          <p:cNvPr id="14" name="Footer Placeholder 13">
            <a:extLst>
              <a:ext uri="{FF2B5EF4-FFF2-40B4-BE49-F238E27FC236}">
                <a16:creationId xmlns:a16="http://schemas.microsoft.com/office/drawing/2014/main" id="{72E30E75-B524-438D-9B7D-D9DE83F6C55C}"/>
              </a:ext>
            </a:extLst>
          </p:cNvPr>
          <p:cNvSpPr>
            <a:spLocks noGrp="1"/>
          </p:cNvSpPr>
          <p:nvPr>
            <p:ph type="ftr" sz="quarter" idx="11"/>
          </p:nvPr>
        </p:nvSpPr>
        <p:spPr/>
        <p:txBody>
          <a:bodyPr/>
          <a:lstStyle>
            <a:lvl1pPr>
              <a:defRPr>
                <a:solidFill>
                  <a:schemeClr val="bg1"/>
                </a:solidFill>
              </a:defRPr>
            </a:lvl1pPr>
          </a:lstStyle>
          <a:p>
            <a:endParaRPr lang="da-DK"/>
          </a:p>
        </p:txBody>
      </p:sp>
      <p:sp>
        <p:nvSpPr>
          <p:cNvPr id="15" name="Slide Number Placeholder 14">
            <a:extLst>
              <a:ext uri="{FF2B5EF4-FFF2-40B4-BE49-F238E27FC236}">
                <a16:creationId xmlns:a16="http://schemas.microsoft.com/office/drawing/2014/main" id="{432A9F00-2341-4ECE-9770-48AB1A36F38F}"/>
              </a:ext>
            </a:extLst>
          </p:cNvPr>
          <p:cNvSpPr>
            <a:spLocks noGrp="1"/>
          </p:cNvSpPr>
          <p:nvPr>
            <p:ph type="sldNum" sz="quarter" idx="12"/>
          </p:nvPr>
        </p:nvSpPr>
        <p:spPr/>
        <p:txBody>
          <a:bodyPr/>
          <a:lstStyle>
            <a:lvl1pPr>
              <a:defRPr>
                <a:solidFill>
                  <a:schemeClr val="bg1"/>
                </a:solidFill>
              </a:defRPr>
            </a:lvl1pPr>
          </a:lstStyle>
          <a:p>
            <a:fld id="{CA6BAEFF-E5EB-4E30-946B-3AB4DD7C8F9E}" type="slidenum">
              <a:rPr lang="da-DK" smtClean="0"/>
              <a:pPr/>
              <a:t>‹nr.›</a:t>
            </a:fld>
            <a:endParaRPr lang="da-DK"/>
          </a:p>
        </p:txBody>
      </p:sp>
      <p:pic>
        <p:nvPicPr>
          <p:cNvPr id="12" name="Graphic 11">
            <a:extLst>
              <a:ext uri="{FF2B5EF4-FFF2-40B4-BE49-F238E27FC236}">
                <a16:creationId xmlns:a16="http://schemas.microsoft.com/office/drawing/2014/main" id="{B92A7DC2-F70F-4A41-BBD0-109F713CA6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6" name="Graphic 15">
            <a:extLst>
              <a:ext uri="{FF2B5EF4-FFF2-40B4-BE49-F238E27FC236}">
                <a16:creationId xmlns:a16="http://schemas.microsoft.com/office/drawing/2014/main" id="{C6A4789D-684A-47CB-8427-132EAFA9B4B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4541" y="5735668"/>
            <a:ext cx="1508206" cy="812114"/>
          </a:xfrm>
          <a:prstGeom prst="rect">
            <a:avLst/>
          </a:prstGeom>
        </p:spPr>
      </p:pic>
      <p:pic>
        <p:nvPicPr>
          <p:cNvPr id="17" name="Graphic 16">
            <a:extLst>
              <a:ext uri="{FF2B5EF4-FFF2-40B4-BE49-F238E27FC236}">
                <a16:creationId xmlns:a16="http://schemas.microsoft.com/office/drawing/2014/main" id="{B43B6A66-B010-4DED-AF1C-B91C05509DD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37"/>
          <a:stretch/>
        </p:blipFill>
        <p:spPr>
          <a:xfrm>
            <a:off x="9455662" y="6111397"/>
            <a:ext cx="1362558" cy="746174"/>
          </a:xfrm>
          <a:prstGeom prst="rect">
            <a:avLst/>
          </a:prstGeom>
        </p:spPr>
      </p:pic>
    </p:spTree>
    <p:extLst>
      <p:ext uri="{BB962C8B-B14F-4D97-AF65-F5344CB8AC3E}">
        <p14:creationId xmlns:p14="http://schemas.microsoft.com/office/powerpoint/2010/main" val="32218751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3.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4.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2.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5569FFC-7716-4877-A764-C203F68ADF48}"/>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10829545" y="5928527"/>
            <a:ext cx="1151996" cy="620306"/>
          </a:xfrm>
          <a:prstGeom prst="rect">
            <a:avLst/>
          </a:prstGeom>
        </p:spPr>
      </p:pic>
      <p:sp>
        <p:nvSpPr>
          <p:cNvPr id="2" name="Title Placeholder 1">
            <a:extLst>
              <a:ext uri="{FF2B5EF4-FFF2-40B4-BE49-F238E27FC236}">
                <a16:creationId xmlns:a16="http://schemas.microsoft.com/office/drawing/2014/main" id="{0527EF13-885E-4527-9955-63AB7DAB634D}"/>
              </a:ext>
            </a:extLst>
          </p:cNvPr>
          <p:cNvSpPr>
            <a:spLocks noGrp="1"/>
          </p:cNvSpPr>
          <p:nvPr>
            <p:ph type="title"/>
          </p:nvPr>
        </p:nvSpPr>
        <p:spPr>
          <a:xfrm>
            <a:off x="1362456" y="562483"/>
            <a:ext cx="9991344" cy="1263141"/>
          </a:xfrm>
          <a:prstGeom prst="rect">
            <a:avLst/>
          </a:prstGeom>
        </p:spPr>
        <p:txBody>
          <a:bodyPr vert="horz" lIns="0" tIns="0" rIns="0" bIns="0" rtlCol="0" anchor="b" anchorCtr="0">
            <a:normAutofit/>
          </a:bodyPr>
          <a:lstStyle/>
          <a:p>
            <a:r>
              <a:rPr lang="da-DK"/>
              <a:t>Klik for at redigere titeltypografien i masteren</a:t>
            </a:r>
          </a:p>
        </p:txBody>
      </p:sp>
      <p:sp>
        <p:nvSpPr>
          <p:cNvPr id="3" name="Text Placeholder 2">
            <a:extLst>
              <a:ext uri="{FF2B5EF4-FFF2-40B4-BE49-F238E27FC236}">
                <a16:creationId xmlns:a16="http://schemas.microsoft.com/office/drawing/2014/main" id="{F2BD9CEF-85C9-40F1-AA69-4985BDA9158A}"/>
              </a:ext>
            </a:extLst>
          </p:cNvPr>
          <p:cNvSpPr>
            <a:spLocks noGrp="1"/>
          </p:cNvSpPr>
          <p:nvPr>
            <p:ph type="body" idx="1"/>
          </p:nvPr>
        </p:nvSpPr>
        <p:spPr>
          <a:xfrm>
            <a:off x="1362456" y="1993392"/>
            <a:ext cx="9991344" cy="3775584"/>
          </a:xfrm>
          <a:prstGeom prst="rect">
            <a:avLst/>
          </a:prstGeom>
        </p:spPr>
        <p:txBody>
          <a:bodyPr vert="horz" lIns="0" tIns="0" rIns="0" bIns="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7369EB8F-F608-4B5A-9578-27E6D6AC9943}"/>
              </a:ext>
            </a:extLst>
          </p:cNvPr>
          <p:cNvSpPr>
            <a:spLocks noGrp="1"/>
          </p:cNvSpPr>
          <p:nvPr>
            <p:ph type="dt" sz="half" idx="2"/>
          </p:nvPr>
        </p:nvSpPr>
        <p:spPr>
          <a:xfrm>
            <a:off x="10084314" y="295610"/>
            <a:ext cx="1155186" cy="180000"/>
          </a:xfrm>
          <a:prstGeom prst="rect">
            <a:avLst/>
          </a:prstGeom>
        </p:spPr>
        <p:txBody>
          <a:bodyPr vert="horz" lIns="91440" tIns="45720" rIns="91440" bIns="45720" rtlCol="0" anchor="ctr"/>
          <a:lstStyle>
            <a:lvl1pPr algn="r">
              <a:defRPr sz="900">
                <a:solidFill>
                  <a:schemeClr val="tx1"/>
                </a:solidFill>
                <a:latin typeface="+mj-lt"/>
              </a:defRPr>
            </a:lvl1pPr>
          </a:lstStyle>
          <a:p>
            <a:fld id="{D55B602A-3294-4582-AF93-D8D9756AF71E}" type="datetime2">
              <a:rPr lang="da-DK" smtClean="0"/>
              <a:pPr/>
              <a:t>14. august 2023</a:t>
            </a:fld>
            <a:endParaRPr lang="da-DK"/>
          </a:p>
        </p:txBody>
      </p:sp>
      <p:sp>
        <p:nvSpPr>
          <p:cNvPr id="5" name="Footer Placeholder 4">
            <a:extLst>
              <a:ext uri="{FF2B5EF4-FFF2-40B4-BE49-F238E27FC236}">
                <a16:creationId xmlns:a16="http://schemas.microsoft.com/office/drawing/2014/main" id="{193F4969-F33A-4786-BB61-F0370C518BB6}"/>
              </a:ext>
            </a:extLst>
          </p:cNvPr>
          <p:cNvSpPr>
            <a:spLocks noGrp="1"/>
          </p:cNvSpPr>
          <p:nvPr>
            <p:ph type="ftr" sz="quarter" idx="3"/>
          </p:nvPr>
        </p:nvSpPr>
        <p:spPr>
          <a:xfrm>
            <a:off x="4324350" y="298784"/>
            <a:ext cx="5648904" cy="180000"/>
          </a:xfrm>
          <a:prstGeom prst="rect">
            <a:avLst/>
          </a:prstGeom>
        </p:spPr>
        <p:txBody>
          <a:bodyPr vert="horz" lIns="91440" tIns="45720" rIns="91440" bIns="45720" rtlCol="0" anchor="ctr"/>
          <a:lstStyle>
            <a:lvl1pPr algn="r">
              <a:defRPr sz="900">
                <a:solidFill>
                  <a:schemeClr val="tx1"/>
                </a:solidFill>
                <a:latin typeface="+mj-lt"/>
              </a:defRPr>
            </a:lvl1pPr>
          </a:lstStyle>
          <a:p>
            <a:endParaRPr lang="da-DK"/>
          </a:p>
        </p:txBody>
      </p:sp>
      <p:sp>
        <p:nvSpPr>
          <p:cNvPr id="6" name="Slide Number Placeholder 5">
            <a:extLst>
              <a:ext uri="{FF2B5EF4-FFF2-40B4-BE49-F238E27FC236}">
                <a16:creationId xmlns:a16="http://schemas.microsoft.com/office/drawing/2014/main" id="{A6B5616D-904D-46AE-82E9-44694DE03369}"/>
              </a:ext>
            </a:extLst>
          </p:cNvPr>
          <p:cNvSpPr>
            <a:spLocks noGrp="1"/>
          </p:cNvSpPr>
          <p:nvPr>
            <p:ph type="sldNum" sz="quarter" idx="4"/>
          </p:nvPr>
        </p:nvSpPr>
        <p:spPr>
          <a:xfrm>
            <a:off x="11353800" y="295609"/>
            <a:ext cx="680224" cy="180000"/>
          </a:xfrm>
          <a:prstGeom prst="rect">
            <a:avLst/>
          </a:prstGeom>
        </p:spPr>
        <p:txBody>
          <a:bodyPr vert="horz" lIns="91440" tIns="45720" rIns="91440" bIns="45720" rtlCol="0" anchor="ctr"/>
          <a:lstStyle>
            <a:lvl1pPr algn="r">
              <a:defRPr sz="900">
                <a:solidFill>
                  <a:schemeClr val="tx1"/>
                </a:solidFill>
                <a:latin typeface="+mj-lt"/>
              </a:defRPr>
            </a:lvl1pPr>
          </a:lstStyle>
          <a:p>
            <a:fld id="{CA6BAEFF-E5EB-4E30-946B-3AB4DD7C8F9E}" type="slidenum">
              <a:rPr lang="da-DK" smtClean="0"/>
              <a:pPr/>
              <a:t>‹nr.›</a:t>
            </a:fld>
            <a:endParaRPr lang="da-DK"/>
          </a:p>
        </p:txBody>
      </p:sp>
      <p:pic>
        <p:nvPicPr>
          <p:cNvPr id="9" name="Graphic 8">
            <a:extLst>
              <a:ext uri="{FF2B5EF4-FFF2-40B4-BE49-F238E27FC236}">
                <a16:creationId xmlns:a16="http://schemas.microsoft.com/office/drawing/2014/main" id="{35A0AB33-4F35-41D7-ADFF-9D0CB2EDC9B9}"/>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10829545" y="5928527"/>
            <a:ext cx="1151996" cy="620306"/>
          </a:xfrm>
          <a:prstGeom prst="rect">
            <a:avLst/>
          </a:prstGeom>
        </p:spPr>
      </p:pic>
      <p:sp>
        <p:nvSpPr>
          <p:cNvPr id="14" name="Freeform: Shape 13">
            <a:extLst>
              <a:ext uri="{FF2B5EF4-FFF2-40B4-BE49-F238E27FC236}">
                <a16:creationId xmlns:a16="http://schemas.microsoft.com/office/drawing/2014/main" id="{06695283-5142-4013-B946-20960FADA699}"/>
              </a:ext>
            </a:extLst>
          </p:cNvPr>
          <p:cNvSpPr/>
          <p:nvPr userDrawn="1"/>
        </p:nvSpPr>
        <p:spPr>
          <a:xfrm>
            <a:off x="10209375" y="6121631"/>
            <a:ext cx="1040746" cy="749431"/>
          </a:xfrm>
          <a:custGeom>
            <a:avLst/>
            <a:gdLst>
              <a:gd name="connsiteX0" fmla="*/ 0 w 1040746"/>
              <a:gd name="connsiteY0" fmla="*/ 0 h 749431"/>
              <a:gd name="connsiteX1" fmla="*/ 1040746 w 1040746"/>
              <a:gd name="connsiteY1" fmla="*/ 0 h 749431"/>
              <a:gd name="connsiteX2" fmla="*/ 1040746 w 1040746"/>
              <a:gd name="connsiteY2" fmla="*/ 749431 h 749431"/>
              <a:gd name="connsiteX3" fmla="*/ 0 w 1040746"/>
              <a:gd name="connsiteY3" fmla="*/ 749431 h 749431"/>
              <a:gd name="connsiteX4" fmla="*/ 0 w 1040746"/>
              <a:gd name="connsiteY4" fmla="*/ 0 h 74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46" h="749431">
                <a:moveTo>
                  <a:pt x="0" y="0"/>
                </a:moveTo>
                <a:lnTo>
                  <a:pt x="1040746" y="0"/>
                </a:lnTo>
                <a:lnTo>
                  <a:pt x="1040746" y="749431"/>
                </a:lnTo>
                <a:lnTo>
                  <a:pt x="0" y="749431"/>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4AEB40AA-948D-45E0-BD62-81A6FF03923B}"/>
              </a:ext>
            </a:extLst>
          </p:cNvPr>
          <p:cNvPicPr>
            <a:picLocks noChangeAspect="1"/>
          </p:cNvPicPr>
          <p:nvPr userDrawn="1"/>
        </p:nvPicPr>
        <p:blipFill rotWithShape="1">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b="30010"/>
          <a:stretch/>
        </p:blipFill>
        <p:spPr>
          <a:xfrm>
            <a:off x="10209375" y="6129582"/>
            <a:ext cx="1040746" cy="728418"/>
          </a:xfrm>
          <a:prstGeom prst="rect">
            <a:avLst/>
          </a:prstGeom>
        </p:spPr>
      </p:pic>
    </p:spTree>
    <p:extLst>
      <p:ext uri="{BB962C8B-B14F-4D97-AF65-F5344CB8AC3E}">
        <p14:creationId xmlns:p14="http://schemas.microsoft.com/office/powerpoint/2010/main" val="985460508"/>
      </p:ext>
    </p:extLst>
  </p:cSld>
  <p:clrMap bg1="lt1" tx1="dk1" bg2="lt2" tx2="dk2" accent1="accent1" accent2="accent2" accent3="accent3" accent4="accent4" accent5="accent5" accent6="accent6" hlink="hlink" folHlink="folHlink"/>
  <p:sldLayoutIdLst>
    <p:sldLayoutId id="2147483675" r:id="rId1"/>
    <p:sldLayoutId id="2147483694" r:id="rId2"/>
    <p:sldLayoutId id="2147483695" r:id="rId3"/>
    <p:sldLayoutId id="2147483696" r:id="rId4"/>
    <p:sldLayoutId id="2147483697" r:id="rId5"/>
    <p:sldLayoutId id="2147483698" r:id="rId6"/>
    <p:sldLayoutId id="2147483699" r:id="rId7"/>
    <p:sldLayoutId id="2147483676" r:id="rId8"/>
    <p:sldLayoutId id="2147483700" r:id="rId9"/>
    <p:sldLayoutId id="2147483701" r:id="rId10"/>
    <p:sldLayoutId id="2147483702" r:id="rId11"/>
    <p:sldLayoutId id="2147483703" r:id="rId12"/>
    <p:sldLayoutId id="2147483704" r:id="rId13"/>
    <p:sldLayoutId id="2147483705" r:id="rId14"/>
    <p:sldLayoutId id="2147483677" r:id="rId15"/>
    <p:sldLayoutId id="2147483724" r:id="rId16"/>
    <p:sldLayoutId id="2147483678" r:id="rId17"/>
    <p:sldLayoutId id="2147483706" r:id="rId18"/>
    <p:sldLayoutId id="2147483707" r:id="rId19"/>
    <p:sldLayoutId id="2147483708" r:id="rId20"/>
    <p:sldLayoutId id="2147483709" r:id="rId21"/>
    <p:sldLayoutId id="2147483710" r:id="rId22"/>
    <p:sldLayoutId id="2147483711"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 id="2147483687" r:id="rId32"/>
    <p:sldLayoutId id="2147483712" r:id="rId33"/>
    <p:sldLayoutId id="2147483713" r:id="rId34"/>
    <p:sldLayoutId id="2147483714" r:id="rId35"/>
    <p:sldLayoutId id="2147483715" r:id="rId36"/>
    <p:sldLayoutId id="2147483716" r:id="rId37"/>
    <p:sldLayoutId id="2147483717" r:id="rId38"/>
    <p:sldLayoutId id="2147483688" r:id="rId39"/>
    <p:sldLayoutId id="2147483718" r:id="rId40"/>
    <p:sldLayoutId id="2147483719" r:id="rId41"/>
    <p:sldLayoutId id="2147483720" r:id="rId42"/>
    <p:sldLayoutId id="2147483721" r:id="rId43"/>
    <p:sldLayoutId id="2147483722" r:id="rId44"/>
    <p:sldLayoutId id="2147483723" r:id="rId45"/>
    <p:sldLayoutId id="2147483689" r:id="rId46"/>
    <p:sldLayoutId id="2147483690" r:id="rId47"/>
    <p:sldLayoutId id="2147483691" r:id="rId48"/>
    <p:sldLayoutId id="2147483692" r:id="rId49"/>
    <p:sldLayoutId id="2147483693" r:id="rId50"/>
    <p:sldLayoutId id="2147483725" r:id="rId51"/>
    <p:sldLayoutId id="2147483726" r:id="rId52"/>
    <p:sldLayoutId id="2147483727" r:id="rId53"/>
    <p:sldLayoutId id="2147483728" r:id="rId54"/>
  </p:sldLayoutIdLst>
  <p:hf hdr="0" ftr="0" dt="0"/>
  <p:txStyles>
    <p:title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cap="all" baseline="0">
          <a:solidFill>
            <a:schemeClr val="tx1"/>
          </a:solidFill>
          <a:latin typeface="+mj-lt"/>
          <a:ea typeface="+mn-ea"/>
          <a:cs typeface="+mn-cs"/>
        </a:defRPr>
      </a:lvl1pPr>
      <a:lvl2pPr marL="538163" indent="0" algn="l" defTabSz="914400" rtl="0" eaLnBrk="1" latinLnBrk="0" hangingPunct="1">
        <a:lnSpc>
          <a:spcPts val="1400"/>
        </a:lnSpc>
        <a:spcBef>
          <a:spcPts val="500"/>
        </a:spcBef>
        <a:buFontTx/>
        <a:buNone/>
        <a:defRPr sz="1200" kern="1200">
          <a:solidFill>
            <a:schemeClr val="tx1"/>
          </a:solidFill>
          <a:latin typeface="+mn-lt"/>
          <a:ea typeface="+mn-ea"/>
          <a:cs typeface="+mn-cs"/>
        </a:defRPr>
      </a:lvl2pPr>
      <a:lvl3pPr marL="914400" indent="0" algn="l" defTabSz="914400" rtl="0" eaLnBrk="1" latinLnBrk="0" hangingPunct="1">
        <a:lnSpc>
          <a:spcPts val="14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1400"/>
        </a:lnSpc>
        <a:spcBef>
          <a:spcPts val="500"/>
        </a:spcBef>
        <a:buFontTx/>
        <a:buNone/>
        <a:defRPr sz="1200" kern="1200">
          <a:solidFill>
            <a:schemeClr val="tx1"/>
          </a:solidFill>
          <a:latin typeface="+mn-lt"/>
          <a:ea typeface="+mn-ea"/>
          <a:cs typeface="+mn-cs"/>
        </a:defRPr>
      </a:lvl4pPr>
      <a:lvl5pPr marL="1828800" indent="0" algn="l" defTabSz="914400" rtl="0" eaLnBrk="1" latinLnBrk="0" hangingPunct="1">
        <a:lnSpc>
          <a:spcPts val="1400"/>
        </a:lnSpc>
        <a:spcBef>
          <a:spcPts val="500"/>
        </a:spcBef>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846">
          <p15:clr>
            <a:srgbClr val="F26B43"/>
          </p15:clr>
        </p15:guide>
        <p15:guide id="4" pos="715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https://www.youtube.com/embed/eYjbirugpfQ?start=2&amp;feature=oembed" TargetMode="External"/><Relationship Id="rId1" Type="http://schemas.openxmlformats.org/officeDocument/2006/relationships/video" Target="https://www.youtube.com/embed/ypzOa9ClJNU?feature=oembed" TargetMode="Externa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51.xml"/><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51.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51.xml"/><Relationship Id="rId5" Type="http://schemas.openxmlformats.org/officeDocument/2006/relationships/image" Target="../media/image69.pn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51.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51.xml"/><Relationship Id="rId5" Type="http://schemas.openxmlformats.org/officeDocument/2006/relationships/image" Target="../media/image78.jpeg"/><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51.xml"/><Relationship Id="rId5" Type="http://schemas.openxmlformats.org/officeDocument/2006/relationships/image" Target="../media/image84.jpeg"/><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6241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2E003-8CB5-43BD-BCB8-93D6A99E5E53}"/>
              </a:ext>
            </a:extLst>
          </p:cNvPr>
          <p:cNvSpPr>
            <a:spLocks noGrp="1"/>
          </p:cNvSpPr>
          <p:nvPr>
            <p:ph type="ctrTitle"/>
          </p:nvPr>
        </p:nvSpPr>
        <p:spPr>
          <a:xfrm>
            <a:off x="639034" y="814066"/>
            <a:ext cx="9217613" cy="1495311"/>
          </a:xfrm>
        </p:spPr>
        <p:txBody>
          <a:bodyPr/>
          <a:lstStyle/>
          <a:p>
            <a:pPr>
              <a:lnSpc>
                <a:spcPct val="100000"/>
              </a:lnSpc>
            </a:pPr>
            <a:r>
              <a:rPr lang="da-DK" sz="6000">
                <a:solidFill>
                  <a:schemeClr val="bg1"/>
                </a:solidFill>
              </a:rPr>
              <a:t>Det datadrevne køkken - indholdsfortegnelse</a:t>
            </a:r>
          </a:p>
        </p:txBody>
      </p:sp>
      <p:sp>
        <p:nvSpPr>
          <p:cNvPr id="3" name="Subtitle 2">
            <a:extLst>
              <a:ext uri="{FF2B5EF4-FFF2-40B4-BE49-F238E27FC236}">
                <a16:creationId xmlns:a16="http://schemas.microsoft.com/office/drawing/2014/main" id="{F7D59CFE-1487-4AB8-99CE-0779E6357576}"/>
              </a:ext>
            </a:extLst>
          </p:cNvPr>
          <p:cNvSpPr>
            <a:spLocks noGrp="1"/>
          </p:cNvSpPr>
          <p:nvPr>
            <p:ph type="subTitle" idx="1"/>
          </p:nvPr>
        </p:nvSpPr>
        <p:spPr>
          <a:xfrm>
            <a:off x="639034" y="2792932"/>
            <a:ext cx="10770180" cy="2416375"/>
          </a:xfrm>
        </p:spPr>
        <p:txBody>
          <a:bodyPr vert="horz" lIns="91440" tIns="45720" rIns="91440" bIns="45720" rtlCol="0" anchor="t">
            <a:noAutofit/>
          </a:bodyPr>
          <a:lstStyle/>
          <a:p>
            <a:pPr marL="342900" indent="-342900">
              <a:buFont typeface="Arial" panose="020B0604020202020204" pitchFamily="34" charset="0"/>
              <a:buChar char="•"/>
            </a:pPr>
            <a:r>
              <a:rPr lang="da-DK" sz="2400">
                <a:solidFill>
                  <a:schemeClr val="bg1"/>
                </a:solidFill>
              </a:rPr>
              <a:t>Den brændende platform</a:t>
            </a:r>
          </a:p>
          <a:p>
            <a:pPr marL="342900" indent="-342900">
              <a:buFont typeface="Arial" panose="020B0604020202020204" pitchFamily="34" charset="0"/>
              <a:buChar char="•"/>
            </a:pPr>
            <a:r>
              <a:rPr lang="da-DK" sz="2400">
                <a:solidFill>
                  <a:schemeClr val="bg1"/>
                </a:solidFill>
              </a:rPr>
              <a:t>Madspild</a:t>
            </a:r>
          </a:p>
          <a:p>
            <a:pPr marL="342900" indent="-342900">
              <a:buFont typeface="Arial" panose="020B0604020202020204" pitchFamily="34" charset="0"/>
              <a:buChar char="•"/>
            </a:pPr>
            <a:r>
              <a:rPr lang="da-DK" sz="2400">
                <a:solidFill>
                  <a:schemeClr val="bg1"/>
                </a:solidFill>
              </a:rPr>
              <a:t>CO</a:t>
            </a:r>
            <a:r>
              <a:rPr lang="da-DK" sz="2400" baseline="-25000">
                <a:solidFill>
                  <a:schemeClr val="bg1"/>
                </a:solidFill>
              </a:rPr>
              <a:t>2</a:t>
            </a:r>
            <a:endParaRPr lang="da-DK" sz="2400">
              <a:solidFill>
                <a:schemeClr val="bg1"/>
              </a:solidFill>
            </a:endParaRPr>
          </a:p>
          <a:p>
            <a:pPr marL="342900" indent="-342900">
              <a:buFont typeface="Arial" panose="020B0604020202020204" pitchFamily="34" charset="0"/>
              <a:buChar char="•"/>
            </a:pPr>
            <a:r>
              <a:rPr lang="da-DK" sz="2400">
                <a:solidFill>
                  <a:schemeClr val="bg1"/>
                </a:solidFill>
              </a:rPr>
              <a:t>Energi</a:t>
            </a:r>
          </a:p>
          <a:p>
            <a:pPr marL="342900" indent="-342900">
              <a:buFont typeface="Arial" panose="020B0604020202020204" pitchFamily="34" charset="0"/>
              <a:buChar char="•"/>
            </a:pPr>
            <a:r>
              <a:rPr lang="da-DK" sz="2400">
                <a:solidFill>
                  <a:schemeClr val="bg1"/>
                </a:solidFill>
              </a:rPr>
              <a:t>Vandforbrug</a:t>
            </a:r>
          </a:p>
        </p:txBody>
      </p:sp>
      <p:sp>
        <p:nvSpPr>
          <p:cNvPr id="6" name="Tekstfelt 5">
            <a:extLst>
              <a:ext uri="{FF2B5EF4-FFF2-40B4-BE49-F238E27FC236}">
                <a16:creationId xmlns:a16="http://schemas.microsoft.com/office/drawing/2014/main" id="{83B65903-D4C9-2389-F243-4B663E7F6672}"/>
              </a:ext>
            </a:extLst>
          </p:cNvPr>
          <p:cNvSpPr txBox="1"/>
          <p:nvPr/>
        </p:nvSpPr>
        <p:spPr>
          <a:xfrm>
            <a:off x="639034" y="6167045"/>
            <a:ext cx="9051504" cy="307777"/>
          </a:xfrm>
          <a:prstGeom prst="rect">
            <a:avLst/>
          </a:prstGeom>
          <a:noFill/>
        </p:spPr>
        <p:txBody>
          <a:bodyPr wrap="square" rtlCol="0">
            <a:spAutoFit/>
          </a:bodyPr>
          <a:lstStyle/>
          <a:p>
            <a:pPr marL="0" indent="0">
              <a:buNone/>
            </a:pPr>
            <a:r>
              <a:rPr lang="da-DK" sz="1400" i="1" cap="none">
                <a:solidFill>
                  <a:schemeClr val="bg1"/>
                </a:solidFill>
                <a:latin typeface="+mn-lt"/>
              </a:rPr>
              <a:t>‘Det datadrevne køkken’ er støttet med projektmidler fra Region Hovedstaden. </a:t>
            </a:r>
          </a:p>
        </p:txBody>
      </p:sp>
      <p:pic>
        <p:nvPicPr>
          <p:cNvPr id="7" name="Billede 6">
            <a:extLst>
              <a:ext uri="{FF2B5EF4-FFF2-40B4-BE49-F238E27FC236}">
                <a16:creationId xmlns:a16="http://schemas.microsoft.com/office/drawing/2014/main" id="{8C8F6C76-27FB-A1FC-DE47-A6717780F0D9}"/>
              </a:ext>
            </a:extLst>
          </p:cNvPr>
          <p:cNvPicPr>
            <a:picLocks noChangeAspect="1"/>
          </p:cNvPicPr>
          <p:nvPr/>
        </p:nvPicPr>
        <p:blipFill>
          <a:blip r:embed="rId3"/>
          <a:stretch>
            <a:fillRect/>
          </a:stretch>
        </p:blipFill>
        <p:spPr>
          <a:xfrm>
            <a:off x="6951837" y="5925068"/>
            <a:ext cx="1579215" cy="483953"/>
          </a:xfrm>
          <a:prstGeom prst="rect">
            <a:avLst/>
          </a:prstGeom>
        </p:spPr>
      </p:pic>
    </p:spTree>
    <p:extLst>
      <p:ext uri="{BB962C8B-B14F-4D97-AF65-F5344CB8AC3E}">
        <p14:creationId xmlns:p14="http://schemas.microsoft.com/office/powerpoint/2010/main" val="433761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5EAC9B5E-B86C-3195-CA65-554A84E54111}"/>
              </a:ext>
            </a:extLst>
          </p:cNvPr>
          <p:cNvSpPr txBox="1"/>
          <p:nvPr/>
        </p:nvSpPr>
        <p:spPr>
          <a:xfrm>
            <a:off x="647827" y="1541370"/>
            <a:ext cx="666719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cs typeface="Segoe UI"/>
              </a:rPr>
              <a:t>12.2 - Inden 2030 skal der opnås en bæredygtig forvaltning og effektiv udnyttelse af naturressourcer. ​</a:t>
            </a:r>
          </a:p>
          <a:p>
            <a:endParaRPr lang="da-DK" b="1">
              <a:cs typeface="Segoe UI"/>
            </a:endParaRPr>
          </a:p>
          <a:p>
            <a:r>
              <a:rPr lang="da-DK">
                <a:cs typeface="Arial"/>
              </a:rPr>
              <a:t>For at kunne udnytte verdens naturressourcer, så det både er effektivt og bæredygtigt, skal vi genanvende meget mere - ved genanvendes udnyttes samme ressource nemlig flere gange​.</a:t>
            </a:r>
          </a:p>
          <a:p>
            <a:pPr marL="285750" indent="-285750">
              <a:buFont typeface="Courier New"/>
              <a:buChar char="o"/>
            </a:pPr>
            <a:endParaRPr lang="da-DK" i="1">
              <a:cs typeface="Arial"/>
            </a:endParaRPr>
          </a:p>
          <a:p>
            <a:r>
              <a:rPr lang="da-DK" i="1"/>
              <a:t>Eks. kan en genanvendt aluminiumsdåse sparer fire gange sin vægt i råstoffer. 10 genanvendte dåser spare den energi et elcykelbatteri bruger på 100 km.</a:t>
            </a:r>
          </a:p>
          <a:p>
            <a:endParaRPr lang="da-DK" i="1">
              <a:cs typeface="Calibri" panose="020F0502020204030204"/>
            </a:endParaRPr>
          </a:p>
          <a:p>
            <a:r>
              <a:rPr lang="da-DK" sz="2000" b="1">
                <a:cs typeface="Arial"/>
              </a:rPr>
              <a:t>Det går fremad i DK: </a:t>
            </a:r>
          </a:p>
          <a:p>
            <a:r>
              <a:rPr lang="da-DK">
                <a:cs typeface="Arial"/>
              </a:rPr>
              <a:t>I 2015 blev der genanvendt </a:t>
            </a:r>
            <a:r>
              <a:rPr lang="da-DK" b="1">
                <a:ea typeface="+mn-lt"/>
                <a:cs typeface="+mn-lt"/>
              </a:rPr>
              <a:t>7.561.523 ton</a:t>
            </a:r>
            <a:r>
              <a:rPr lang="da-DK">
                <a:ea typeface="+mn-lt"/>
                <a:cs typeface="+mn-lt"/>
              </a:rPr>
              <a:t>. </a:t>
            </a:r>
            <a:r>
              <a:rPr lang="da-DK">
                <a:ea typeface="+mn-lt"/>
                <a:cs typeface="Calibri"/>
              </a:rPr>
              <a:t>I 2019 blev hele </a:t>
            </a:r>
            <a:r>
              <a:rPr lang="da-DK">
                <a:cs typeface="Calibri"/>
              </a:rPr>
              <a:t> </a:t>
            </a:r>
            <a:r>
              <a:rPr lang="da-DK" b="1">
                <a:ea typeface="+mn-lt"/>
                <a:cs typeface="+mn-lt"/>
              </a:rPr>
              <a:t>9.072.489</a:t>
            </a:r>
            <a:r>
              <a:rPr lang="da-DK" b="1">
                <a:cs typeface="Calibri"/>
              </a:rPr>
              <a:t> ton</a:t>
            </a:r>
            <a:r>
              <a:rPr lang="da-DK">
                <a:cs typeface="Arial"/>
              </a:rPr>
              <a:t> genanvendt.</a:t>
            </a:r>
          </a:p>
          <a:p>
            <a:endParaRPr lang="da-DK">
              <a:cs typeface="Arial"/>
            </a:endParaRPr>
          </a:p>
          <a:p>
            <a:endParaRPr lang="da-DK">
              <a:cs typeface="Arial"/>
            </a:endParaRPr>
          </a:p>
        </p:txBody>
      </p:sp>
      <p:sp>
        <p:nvSpPr>
          <p:cNvPr id="5" name="Tekstfelt 4">
            <a:extLst>
              <a:ext uri="{FF2B5EF4-FFF2-40B4-BE49-F238E27FC236}">
                <a16:creationId xmlns:a16="http://schemas.microsoft.com/office/drawing/2014/main" id="{A8B0F495-BDDE-32E0-4F01-88D2299E5D57}"/>
              </a:ext>
            </a:extLst>
          </p:cNvPr>
          <p:cNvSpPr txBox="1"/>
          <p:nvPr/>
        </p:nvSpPr>
        <p:spPr>
          <a:xfrm>
            <a:off x="647827" y="574158"/>
            <a:ext cx="9394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Italian Plate No1"/>
                <a:cs typeface="Calibri Light"/>
              </a:rPr>
              <a:t>FN's </a:t>
            </a:r>
            <a:r>
              <a:rPr lang="en-US" sz="3200" b="1" err="1">
                <a:latin typeface="Italian Plate No1"/>
                <a:cs typeface="Calibri Light"/>
              </a:rPr>
              <a:t>verdensmål</a:t>
            </a:r>
            <a:r>
              <a:rPr lang="en-US" sz="3200" b="1">
                <a:latin typeface="Italian Plate No1"/>
                <a:cs typeface="Calibri Light"/>
              </a:rPr>
              <a:t> 12.2 </a:t>
            </a:r>
            <a:r>
              <a:rPr lang="en-US" sz="3200" b="1" err="1">
                <a:latin typeface="Italian Plate No1"/>
                <a:cs typeface="Calibri Light"/>
              </a:rPr>
              <a:t>Genanvendelse</a:t>
            </a:r>
            <a:endParaRPr lang="en-US" sz="3200">
              <a:latin typeface="Italian Plate No1"/>
            </a:endParaRPr>
          </a:p>
        </p:txBody>
      </p:sp>
      <p:pic>
        <p:nvPicPr>
          <p:cNvPr id="6" name="Billede 6">
            <a:extLst>
              <a:ext uri="{FF2B5EF4-FFF2-40B4-BE49-F238E27FC236}">
                <a16:creationId xmlns:a16="http://schemas.microsoft.com/office/drawing/2014/main" id="{18F592E9-6214-8C4E-85F3-FBF5A1B5DDAF}"/>
              </a:ext>
            </a:extLst>
          </p:cNvPr>
          <p:cNvPicPr>
            <a:picLocks noChangeAspect="1"/>
          </p:cNvPicPr>
          <p:nvPr/>
        </p:nvPicPr>
        <p:blipFill>
          <a:blip r:embed="rId3"/>
          <a:stretch>
            <a:fillRect/>
          </a:stretch>
        </p:blipFill>
        <p:spPr>
          <a:xfrm>
            <a:off x="7926677" y="1422670"/>
            <a:ext cx="2743200" cy="3489767"/>
          </a:xfrm>
          <a:prstGeom prst="rect">
            <a:avLst/>
          </a:prstGeom>
        </p:spPr>
      </p:pic>
      <p:pic>
        <p:nvPicPr>
          <p:cNvPr id="7" name="Billede 7">
            <a:extLst>
              <a:ext uri="{FF2B5EF4-FFF2-40B4-BE49-F238E27FC236}">
                <a16:creationId xmlns:a16="http://schemas.microsoft.com/office/drawing/2014/main" id="{330AEB39-B3C8-B3A8-0060-9DCA6E920513}"/>
              </a:ext>
            </a:extLst>
          </p:cNvPr>
          <p:cNvPicPr>
            <a:picLocks noChangeAspect="1"/>
          </p:cNvPicPr>
          <p:nvPr/>
        </p:nvPicPr>
        <p:blipFill>
          <a:blip r:embed="rId4"/>
          <a:stretch>
            <a:fillRect/>
          </a:stretch>
        </p:blipFill>
        <p:spPr>
          <a:xfrm>
            <a:off x="8192720" y="4986056"/>
            <a:ext cx="2628900" cy="352425"/>
          </a:xfrm>
          <a:prstGeom prst="rect">
            <a:avLst/>
          </a:prstGeom>
        </p:spPr>
      </p:pic>
      <p:sp>
        <p:nvSpPr>
          <p:cNvPr id="3" name="Slide Number Placeholder 3">
            <a:extLst>
              <a:ext uri="{FF2B5EF4-FFF2-40B4-BE49-F238E27FC236}">
                <a16:creationId xmlns:a16="http://schemas.microsoft.com/office/drawing/2014/main" id="{DAD1B838-8CBF-2529-A88A-184D79908657}"/>
              </a:ext>
            </a:extLst>
          </p:cNvPr>
          <p:cNvSpPr txBox="1">
            <a:spLocks/>
          </p:cNvSpPr>
          <p:nvPr/>
        </p:nvSpPr>
        <p:spPr>
          <a:xfrm>
            <a:off x="11353800" y="295609"/>
            <a:ext cx="680224" cy="18000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A6BAEFF-E5EB-4E30-946B-3AB4DD7C8F9E}" type="slidenum">
              <a:rPr lang="da-DK" sz="900" dirty="0" smtClean="0">
                <a:latin typeface="Italian Plate No1"/>
              </a:rPr>
              <a:pPr>
                <a:spcAft>
                  <a:spcPts val="600"/>
                </a:spcAft>
              </a:pPr>
              <a:t>10</a:t>
            </a:fld>
            <a:endParaRPr lang="da-DK" sz="900">
              <a:latin typeface="Italian Plate No1"/>
            </a:endParaRPr>
          </a:p>
        </p:txBody>
      </p:sp>
    </p:spTree>
    <p:extLst>
      <p:ext uri="{BB962C8B-B14F-4D97-AF65-F5344CB8AC3E}">
        <p14:creationId xmlns:p14="http://schemas.microsoft.com/office/powerpoint/2010/main" val="2268074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17BCD1A-39FF-6880-C440-F86697655B66}"/>
              </a:ext>
            </a:extLst>
          </p:cNvPr>
          <p:cNvSpPr txBox="1"/>
          <p:nvPr/>
        </p:nvSpPr>
        <p:spPr>
          <a:xfrm>
            <a:off x="659978" y="707571"/>
            <a:ext cx="6448393"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3200">
                <a:latin typeface="Italian Plate No1"/>
                <a:ea typeface="+mn-lt"/>
                <a:cs typeface="+mn-lt"/>
              </a:rPr>
              <a:t>FN's verdensmål 12.2 energieffektiviseringer</a:t>
            </a:r>
          </a:p>
          <a:p>
            <a:endParaRPr lang="da-DK" sz="2800" b="1">
              <a:latin typeface="Calibri Light"/>
              <a:cs typeface="Calibri Light"/>
            </a:endParaRPr>
          </a:p>
        </p:txBody>
      </p:sp>
      <p:sp>
        <p:nvSpPr>
          <p:cNvPr id="3" name="Tekstfelt 2">
            <a:extLst>
              <a:ext uri="{FF2B5EF4-FFF2-40B4-BE49-F238E27FC236}">
                <a16:creationId xmlns:a16="http://schemas.microsoft.com/office/drawing/2014/main" id="{1FA39F2D-B3AC-40DA-8D22-57E3048F2C5D}"/>
              </a:ext>
            </a:extLst>
          </p:cNvPr>
          <p:cNvSpPr txBox="1"/>
          <p:nvPr/>
        </p:nvSpPr>
        <p:spPr>
          <a:xfrm>
            <a:off x="655062" y="1874625"/>
            <a:ext cx="607948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ea typeface="+mn-lt"/>
                <a:cs typeface="+mn-lt"/>
              </a:rPr>
              <a:t>12.2 - Inden 2030 skal der opnås en bæredygtig forvaltning og effektiv udnyttelse af naturressourcer. </a:t>
            </a:r>
            <a:br>
              <a:rPr lang="da-DK" b="1">
                <a:ea typeface="+mn-lt"/>
                <a:cs typeface="+mn-lt"/>
              </a:rPr>
            </a:br>
            <a:r>
              <a:rPr lang="da-DK" b="1">
                <a:ea typeface="+mn-lt"/>
                <a:cs typeface="+mn-lt"/>
              </a:rPr>
              <a:t> </a:t>
            </a:r>
          </a:p>
          <a:p>
            <a:pPr marL="285750" indent="-285750">
              <a:buFont typeface="Arial" panose="020B0604020202020204" pitchFamily="34" charset="0"/>
              <a:buChar char="•"/>
            </a:pPr>
            <a:r>
              <a:rPr lang="da-DK" sz="1600">
                <a:cs typeface="Calibri"/>
              </a:rPr>
              <a:t>Danskernes energiforbrug er faldende. Dette skyldes energieffektivisering af maskiner og </a:t>
            </a:r>
            <a:r>
              <a:rPr lang="da-DK" sz="1600">
                <a:ea typeface="+mn-lt"/>
                <a:cs typeface="+mn-lt"/>
              </a:rPr>
              <a:t>elektronisk udstyr. Det betyder dog ikke nødvendigvis, at danskerne generelt har sænket deres forbrug, blot at udstyret er blevet mere effektivt. </a:t>
            </a:r>
          </a:p>
          <a:p>
            <a:pPr marL="285750" indent="-285750">
              <a:buFont typeface="Arial" panose="020B0604020202020204" pitchFamily="34" charset="0"/>
              <a:buChar char="•"/>
            </a:pPr>
            <a:endParaRPr lang="da-DK" sz="1600">
              <a:ea typeface="+mn-lt"/>
              <a:cs typeface="+mn-lt"/>
            </a:endParaRPr>
          </a:p>
          <a:p>
            <a:pPr marL="285750" indent="-285750">
              <a:buFont typeface="Arial" panose="020B0604020202020204" pitchFamily="34" charset="0"/>
              <a:buChar char="•"/>
            </a:pPr>
            <a:r>
              <a:rPr lang="da-DK" sz="1600">
                <a:cs typeface="Calibri"/>
              </a:rPr>
              <a:t>For at forvalte og udnytte energieffektivt i køkkenet er det bl.a. væsentligt at undersøge maskiners effekt pr. kWh. Og ikke kun kigge på pris og forbrug. </a:t>
            </a:r>
            <a:endParaRPr lang="da-DK" sz="1600"/>
          </a:p>
          <a:p>
            <a:pPr marL="285750" indent="-285750">
              <a:buFont typeface="Arial" panose="020B0604020202020204" pitchFamily="34" charset="0"/>
              <a:buChar char="•"/>
            </a:pPr>
            <a:endParaRPr lang="da-DK" sz="1600">
              <a:ea typeface="+mn-lt"/>
              <a:cs typeface="+mn-lt"/>
            </a:endParaRPr>
          </a:p>
          <a:p>
            <a:pPr marL="285750" indent="-285750">
              <a:buFont typeface="Arial" panose="020B0604020202020204" pitchFamily="34" charset="0"/>
              <a:buChar char="•"/>
            </a:pPr>
            <a:endParaRPr lang="da-DK" sz="1600">
              <a:cs typeface="Calibri"/>
            </a:endParaRPr>
          </a:p>
          <a:p>
            <a:pPr marL="285750" indent="-285750">
              <a:buFont typeface="Arial" panose="020B0604020202020204" pitchFamily="34" charset="0"/>
              <a:buChar char="•"/>
            </a:pPr>
            <a:r>
              <a:rPr lang="da-DK" sz="1600">
                <a:cs typeface="Calibri"/>
              </a:rPr>
              <a:t>Udledningen af CO</a:t>
            </a:r>
            <a:r>
              <a:rPr lang="da-DK" sz="1600" baseline="-25000">
                <a:cs typeface="Calibri"/>
              </a:rPr>
              <a:t>2</a:t>
            </a:r>
            <a:r>
              <a:rPr lang="da-DK" sz="1600">
                <a:cs typeface="Calibri"/>
              </a:rPr>
              <a:t> er ligeledes faldene pga. Større brug af vedvarende energi, såsom vindkraft.</a:t>
            </a:r>
            <a:endParaRPr lang="da-DK" sz="1600"/>
          </a:p>
          <a:p>
            <a:pPr marL="285750" indent="-285750">
              <a:buFont typeface="Arial" panose="020B0604020202020204" pitchFamily="34" charset="0"/>
              <a:buChar char="•"/>
            </a:pPr>
            <a:endParaRPr lang="da-DK" sz="1600">
              <a:cs typeface="Calibri"/>
            </a:endParaRPr>
          </a:p>
          <a:p>
            <a:pPr marL="342900" indent="-342900">
              <a:buFont typeface="Courier New"/>
              <a:buChar char="o"/>
            </a:pPr>
            <a:endParaRPr lang="da-DK">
              <a:cs typeface="Calibri"/>
            </a:endParaRPr>
          </a:p>
        </p:txBody>
      </p:sp>
      <p:pic>
        <p:nvPicPr>
          <p:cNvPr id="7" name="Billede 7">
            <a:extLst>
              <a:ext uri="{FF2B5EF4-FFF2-40B4-BE49-F238E27FC236}">
                <a16:creationId xmlns:a16="http://schemas.microsoft.com/office/drawing/2014/main" id="{ECFD0E5F-EC8E-5404-100C-11CC3BB85661}"/>
              </a:ext>
            </a:extLst>
          </p:cNvPr>
          <p:cNvPicPr>
            <a:picLocks noChangeAspect="1"/>
          </p:cNvPicPr>
          <p:nvPr/>
        </p:nvPicPr>
        <p:blipFill>
          <a:blip r:embed="rId3"/>
          <a:stretch>
            <a:fillRect/>
          </a:stretch>
        </p:blipFill>
        <p:spPr>
          <a:xfrm>
            <a:off x="7574766" y="3429000"/>
            <a:ext cx="3012065" cy="2602858"/>
          </a:xfrm>
          <a:prstGeom prst="rect">
            <a:avLst/>
          </a:prstGeom>
        </p:spPr>
      </p:pic>
      <p:pic>
        <p:nvPicPr>
          <p:cNvPr id="8" name="Billede 8">
            <a:extLst>
              <a:ext uri="{FF2B5EF4-FFF2-40B4-BE49-F238E27FC236}">
                <a16:creationId xmlns:a16="http://schemas.microsoft.com/office/drawing/2014/main" id="{A8F90504-8BF8-95EB-F81F-500BD349DA52}"/>
              </a:ext>
            </a:extLst>
          </p:cNvPr>
          <p:cNvPicPr>
            <a:picLocks noChangeAspect="1"/>
          </p:cNvPicPr>
          <p:nvPr/>
        </p:nvPicPr>
        <p:blipFill>
          <a:blip r:embed="rId4"/>
          <a:stretch>
            <a:fillRect/>
          </a:stretch>
        </p:blipFill>
        <p:spPr>
          <a:xfrm>
            <a:off x="7322106" y="703600"/>
            <a:ext cx="3020259" cy="2595933"/>
          </a:xfrm>
          <a:prstGeom prst="rect">
            <a:avLst/>
          </a:prstGeom>
        </p:spPr>
      </p:pic>
      <p:sp>
        <p:nvSpPr>
          <p:cNvPr id="5" name="Slide Number Placeholder 3">
            <a:extLst>
              <a:ext uri="{FF2B5EF4-FFF2-40B4-BE49-F238E27FC236}">
                <a16:creationId xmlns:a16="http://schemas.microsoft.com/office/drawing/2014/main" id="{2C82E19F-69A1-E856-4495-569D1CE819E9}"/>
              </a:ext>
            </a:extLst>
          </p:cNvPr>
          <p:cNvSpPr txBox="1">
            <a:spLocks/>
          </p:cNvSpPr>
          <p:nvPr/>
        </p:nvSpPr>
        <p:spPr>
          <a:xfrm>
            <a:off x="11353800" y="295609"/>
            <a:ext cx="680224" cy="18000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A6BAEFF-E5EB-4E30-946B-3AB4DD7C8F9E}" type="slidenum">
              <a:rPr lang="da-DK" sz="900" dirty="0" smtClean="0">
                <a:latin typeface="Italian Plate No1"/>
              </a:rPr>
              <a:pPr>
                <a:spcAft>
                  <a:spcPts val="600"/>
                </a:spcAft>
              </a:pPr>
              <a:t>11</a:t>
            </a:fld>
            <a:endParaRPr lang="da-DK" sz="900">
              <a:latin typeface="Italian Plate No1"/>
            </a:endParaRPr>
          </a:p>
        </p:txBody>
      </p:sp>
    </p:spTree>
    <p:extLst>
      <p:ext uri="{BB962C8B-B14F-4D97-AF65-F5344CB8AC3E}">
        <p14:creationId xmlns:p14="http://schemas.microsoft.com/office/powerpoint/2010/main" val="2140374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9BF69-8B54-E6B8-71B2-5C19766A1951}"/>
              </a:ext>
            </a:extLst>
          </p:cNvPr>
          <p:cNvSpPr>
            <a:spLocks noGrp="1"/>
          </p:cNvSpPr>
          <p:nvPr>
            <p:ph type="title"/>
          </p:nvPr>
        </p:nvSpPr>
        <p:spPr>
          <a:xfrm>
            <a:off x="395176" y="856603"/>
            <a:ext cx="10515600" cy="432595"/>
          </a:xfrm>
        </p:spPr>
        <p:txBody>
          <a:bodyPr vert="horz" lIns="91440" tIns="45720" rIns="91440" bIns="45720" rtlCol="0" anchor="ctr">
            <a:noAutofit/>
          </a:bodyPr>
          <a:lstStyle/>
          <a:p>
            <a:r>
              <a:rPr lang="da-DK" sz="3200"/>
              <a:t>12.3 HALVÉR DET GLOBALE MADSPILD PER PERSON</a:t>
            </a:r>
          </a:p>
          <a:p>
            <a:endParaRPr lang="da-DK"/>
          </a:p>
        </p:txBody>
      </p:sp>
      <p:sp>
        <p:nvSpPr>
          <p:cNvPr id="3" name="Pladsholder til indhold 2">
            <a:extLst>
              <a:ext uri="{FF2B5EF4-FFF2-40B4-BE49-F238E27FC236}">
                <a16:creationId xmlns:a16="http://schemas.microsoft.com/office/drawing/2014/main" id="{7397F295-13A0-609B-9A1B-B2C272981038}"/>
              </a:ext>
            </a:extLst>
          </p:cNvPr>
          <p:cNvSpPr>
            <a:spLocks noGrp="1"/>
          </p:cNvSpPr>
          <p:nvPr>
            <p:ph idx="1"/>
          </p:nvPr>
        </p:nvSpPr>
        <p:spPr>
          <a:xfrm>
            <a:off x="546501" y="1491018"/>
            <a:ext cx="4678389" cy="4349879"/>
          </a:xfrm>
        </p:spPr>
        <p:txBody>
          <a:bodyPr vert="horz" lIns="0" tIns="0" rIns="0" bIns="0" rtlCol="0" anchor="t">
            <a:noAutofit/>
          </a:bodyPr>
          <a:lstStyle/>
          <a:p>
            <a:pPr marL="0" indent="0">
              <a:buNone/>
            </a:pPr>
            <a:r>
              <a:rPr lang="da-DK" sz="2400">
                <a:latin typeface="Italian Plate No1"/>
                <a:ea typeface="+mn-lt"/>
                <a:cs typeface="+mn-lt"/>
              </a:rPr>
              <a:t>Inden 2030 skal vi halvere det globale madspild pr. person gennem hele værdikæden.</a:t>
            </a:r>
          </a:p>
          <a:p>
            <a:pPr marL="0" indent="0">
              <a:buNone/>
            </a:pPr>
            <a:endParaRPr lang="da-DK" sz="1800">
              <a:latin typeface="IBM Plex Sans"/>
              <a:ea typeface="+mn-lt"/>
              <a:cs typeface="Calibri" panose="020F0502020204030204"/>
            </a:endParaRPr>
          </a:p>
          <a:p>
            <a:pPr marL="285750" indent="-285750"/>
            <a:r>
              <a:rPr lang="da-DK" sz="1800">
                <a:latin typeface="IBM Plex Sans"/>
                <a:ea typeface="+mn-lt"/>
                <a:cs typeface="+mn-lt"/>
              </a:rPr>
              <a:t>På nuværende tidspunkt findes der ikke kontinuerlig måling på madspild i Danmark. </a:t>
            </a:r>
          </a:p>
          <a:p>
            <a:pPr marL="0" indent="0">
              <a:buNone/>
            </a:pPr>
            <a:endParaRPr lang="da-DK" sz="1800">
              <a:latin typeface="IBM Plex Sans"/>
              <a:cs typeface="Calibri" panose="020F0502020204030204"/>
            </a:endParaRPr>
          </a:p>
          <a:p>
            <a:pPr marL="285750" indent="-285750"/>
            <a:r>
              <a:rPr lang="da-DK" sz="1800">
                <a:latin typeface="IBM Plex Sans"/>
                <a:ea typeface="+mn-lt"/>
                <a:cs typeface="+mn-lt"/>
              </a:rPr>
              <a:t>Begrænsning og reducering af madspild giver </a:t>
            </a:r>
            <a:r>
              <a:rPr lang="da-DK" sz="1800">
                <a:ea typeface="+mn-lt"/>
                <a:cs typeface="+mn-lt"/>
              </a:rPr>
              <a:t>fordele i hele værdikæden, både </a:t>
            </a:r>
            <a:r>
              <a:rPr lang="da-DK" sz="1800">
                <a:latin typeface="IBM Plex Sans"/>
                <a:ea typeface="+mn-lt"/>
                <a:cs typeface="+mn-lt"/>
              </a:rPr>
              <a:t>økonomisk, socialt og ift. klima og miljø,</a:t>
            </a:r>
          </a:p>
        </p:txBody>
      </p:sp>
      <p:pic>
        <p:nvPicPr>
          <p:cNvPr id="7" name="Billede 7">
            <a:extLst>
              <a:ext uri="{FF2B5EF4-FFF2-40B4-BE49-F238E27FC236}">
                <a16:creationId xmlns:a16="http://schemas.microsoft.com/office/drawing/2014/main" id="{E186464E-7C27-A0BE-AD22-8C9B8FC28513}"/>
              </a:ext>
            </a:extLst>
          </p:cNvPr>
          <p:cNvPicPr>
            <a:picLocks noChangeAspect="1"/>
          </p:cNvPicPr>
          <p:nvPr/>
        </p:nvPicPr>
        <p:blipFill>
          <a:blip r:embed="rId3"/>
          <a:stretch>
            <a:fillRect/>
          </a:stretch>
        </p:blipFill>
        <p:spPr>
          <a:xfrm>
            <a:off x="5802807" y="1243293"/>
            <a:ext cx="5325982" cy="3330979"/>
          </a:xfrm>
          <a:prstGeom prst="rect">
            <a:avLst/>
          </a:prstGeom>
        </p:spPr>
      </p:pic>
      <p:pic>
        <p:nvPicPr>
          <p:cNvPr id="8" name="Billede 8">
            <a:extLst>
              <a:ext uri="{FF2B5EF4-FFF2-40B4-BE49-F238E27FC236}">
                <a16:creationId xmlns:a16="http://schemas.microsoft.com/office/drawing/2014/main" id="{675F16A2-EE84-8F15-2793-50DFFFE293D1}"/>
              </a:ext>
            </a:extLst>
          </p:cNvPr>
          <p:cNvPicPr>
            <a:picLocks noChangeAspect="1"/>
          </p:cNvPicPr>
          <p:nvPr/>
        </p:nvPicPr>
        <p:blipFill>
          <a:blip r:embed="rId4"/>
          <a:stretch>
            <a:fillRect/>
          </a:stretch>
        </p:blipFill>
        <p:spPr>
          <a:xfrm>
            <a:off x="5729565" y="4572048"/>
            <a:ext cx="5328340" cy="1268849"/>
          </a:xfrm>
          <a:prstGeom prst="rect">
            <a:avLst/>
          </a:prstGeom>
        </p:spPr>
      </p:pic>
      <p:sp>
        <p:nvSpPr>
          <p:cNvPr id="10" name="Slide Number Placeholder 3">
            <a:extLst>
              <a:ext uri="{FF2B5EF4-FFF2-40B4-BE49-F238E27FC236}">
                <a16:creationId xmlns:a16="http://schemas.microsoft.com/office/drawing/2014/main" id="{790E6E55-CA64-07AB-D334-0E104E977085}"/>
              </a:ext>
            </a:extLst>
          </p:cNvPr>
          <p:cNvSpPr txBox="1">
            <a:spLocks/>
          </p:cNvSpPr>
          <p:nvPr/>
        </p:nvSpPr>
        <p:spPr>
          <a:xfrm>
            <a:off x="11353800" y="295609"/>
            <a:ext cx="680224" cy="18000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A6BAEFF-E5EB-4E30-946B-3AB4DD7C8F9E}" type="slidenum">
              <a:rPr lang="da-DK" sz="900" dirty="0" smtClean="0">
                <a:latin typeface="Italian Plate No1"/>
              </a:rPr>
              <a:pPr>
                <a:spcAft>
                  <a:spcPts val="600"/>
                </a:spcAft>
              </a:pPr>
              <a:t>12</a:t>
            </a:fld>
            <a:endParaRPr lang="da-DK" sz="900">
              <a:latin typeface="Italian Plate No1"/>
            </a:endParaRPr>
          </a:p>
        </p:txBody>
      </p:sp>
    </p:spTree>
    <p:extLst>
      <p:ext uri="{BB962C8B-B14F-4D97-AF65-F5344CB8AC3E}">
        <p14:creationId xmlns:p14="http://schemas.microsoft.com/office/powerpoint/2010/main" val="1951290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4C1D5-DDF6-7D85-8CED-34A4E209EA09}"/>
              </a:ext>
            </a:extLst>
          </p:cNvPr>
          <p:cNvSpPr>
            <a:spLocks noGrp="1"/>
          </p:cNvSpPr>
          <p:nvPr>
            <p:ph type="title"/>
          </p:nvPr>
        </p:nvSpPr>
        <p:spPr>
          <a:xfrm>
            <a:off x="829019" y="504893"/>
            <a:ext cx="10515600" cy="905149"/>
          </a:xfrm>
        </p:spPr>
        <p:txBody>
          <a:bodyPr/>
          <a:lstStyle/>
          <a:p>
            <a:r>
              <a:rPr lang="en-US" sz="3200">
                <a:cs typeface="Calibri Light"/>
              </a:rPr>
              <a:t>12.8 Information </a:t>
            </a:r>
            <a:r>
              <a:rPr lang="en-US" sz="3200" err="1">
                <a:cs typeface="Calibri Light"/>
              </a:rPr>
              <a:t>og</a:t>
            </a:r>
            <a:r>
              <a:rPr lang="en-US" sz="3200">
                <a:cs typeface="Calibri Light"/>
              </a:rPr>
              <a:t> </a:t>
            </a:r>
            <a:r>
              <a:rPr lang="en-US" sz="3200" err="1">
                <a:cs typeface="Calibri Light"/>
              </a:rPr>
              <a:t>viden</a:t>
            </a:r>
            <a:r>
              <a:rPr lang="en-US" sz="3200">
                <a:cs typeface="Calibri Light"/>
              </a:rPr>
              <a:t> </a:t>
            </a:r>
          </a:p>
        </p:txBody>
      </p:sp>
      <p:pic>
        <p:nvPicPr>
          <p:cNvPr id="4" name="Picture 4">
            <a:extLst>
              <a:ext uri="{FF2B5EF4-FFF2-40B4-BE49-F238E27FC236}">
                <a16:creationId xmlns:a16="http://schemas.microsoft.com/office/drawing/2014/main" id="{46456EA7-A71A-CA71-4BEA-6F091C2C0CAB}"/>
              </a:ext>
            </a:extLst>
          </p:cNvPr>
          <p:cNvPicPr>
            <a:picLocks noGrp="1" noChangeAspect="1"/>
          </p:cNvPicPr>
          <p:nvPr>
            <p:ph idx="1"/>
          </p:nvPr>
        </p:nvPicPr>
        <p:blipFill>
          <a:blip r:embed="rId3"/>
          <a:stretch>
            <a:fillRect/>
          </a:stretch>
        </p:blipFill>
        <p:spPr>
          <a:xfrm>
            <a:off x="7446276" y="1668927"/>
            <a:ext cx="3489855" cy="3489855"/>
          </a:xfrm>
        </p:spPr>
      </p:pic>
      <p:sp>
        <p:nvSpPr>
          <p:cNvPr id="5" name="TextBox 4">
            <a:extLst>
              <a:ext uri="{FF2B5EF4-FFF2-40B4-BE49-F238E27FC236}">
                <a16:creationId xmlns:a16="http://schemas.microsoft.com/office/drawing/2014/main" id="{31D3C9C3-9ACA-ED9A-E796-A4ADE97DA79E}"/>
              </a:ext>
            </a:extLst>
          </p:cNvPr>
          <p:cNvSpPr txBox="1"/>
          <p:nvPr/>
        </p:nvSpPr>
        <p:spPr>
          <a:xfrm>
            <a:off x="832309" y="1670195"/>
            <a:ext cx="6069724"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400">
                <a:latin typeface="Italian Plate No1"/>
                <a:cs typeface="Calibri"/>
              </a:rPr>
              <a:t>Punkt nr. 12.8 handler om: </a:t>
            </a:r>
          </a:p>
          <a:p>
            <a:pPr marL="285750" indent="-285750">
              <a:buFont typeface="Arial" panose="020B0604020202020204" pitchFamily="34" charset="0"/>
              <a:buChar char="•"/>
            </a:pPr>
            <a:r>
              <a:rPr lang="da-DK" sz="2000"/>
              <a:t>”Inden 2030 skal det sikres, at mennesker alle steder, har den relevante information og viden om bæredygtig udvikling og livsstil i harmoni med naturen.”</a:t>
            </a:r>
          </a:p>
          <a:p>
            <a:endParaRPr lang="da-DK" sz="2400">
              <a:latin typeface="Italian Plate No1"/>
              <a:cs typeface="Calibri"/>
            </a:endParaRPr>
          </a:p>
          <a:p>
            <a:pPr marL="285750" indent="-285750">
              <a:buFont typeface="Arial" panose="020B0604020202020204" pitchFamily="34" charset="0"/>
              <a:buChar char="•"/>
            </a:pPr>
            <a:endParaRPr lang="da-DK" sz="2000">
              <a:latin typeface="IBM Plex Sans"/>
              <a:cs typeface="Calibri"/>
            </a:endParaRPr>
          </a:p>
          <a:p>
            <a:pPr marL="285750" indent="-285750">
              <a:buFont typeface="Arial" panose="020B0604020202020204" pitchFamily="34" charset="0"/>
              <a:buChar char="•"/>
            </a:pPr>
            <a:r>
              <a:rPr lang="da-DK" sz="2000">
                <a:latin typeface="IBM Plex Sans"/>
                <a:cs typeface="Calibri"/>
              </a:rPr>
              <a:t>Det datadrevne køkken kan understøtte, at kommende madprofessionelle har de relevante kompetencer til at bruge data til fordel for en mere bæredygtig køkkendrift.</a:t>
            </a:r>
          </a:p>
          <a:p>
            <a:endParaRPr lang="da-DK" sz="2000">
              <a:latin typeface="IBM Plex Sans"/>
              <a:cs typeface="Calibri"/>
            </a:endParaRPr>
          </a:p>
        </p:txBody>
      </p:sp>
      <p:sp>
        <p:nvSpPr>
          <p:cNvPr id="6" name="Slide Number Placeholder 3">
            <a:extLst>
              <a:ext uri="{FF2B5EF4-FFF2-40B4-BE49-F238E27FC236}">
                <a16:creationId xmlns:a16="http://schemas.microsoft.com/office/drawing/2014/main" id="{E1D1B4AD-8D64-AEE5-87F4-581C6C5A010C}"/>
              </a:ext>
            </a:extLst>
          </p:cNvPr>
          <p:cNvSpPr txBox="1">
            <a:spLocks/>
          </p:cNvSpPr>
          <p:nvPr/>
        </p:nvSpPr>
        <p:spPr>
          <a:xfrm>
            <a:off x="11353800" y="295609"/>
            <a:ext cx="680224" cy="18000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A6BAEFF-E5EB-4E30-946B-3AB4DD7C8F9E}" type="slidenum">
              <a:rPr lang="da-DK" sz="900" dirty="0" smtClean="0">
                <a:latin typeface="Italian Plate No1"/>
              </a:rPr>
              <a:pPr>
                <a:spcAft>
                  <a:spcPts val="600"/>
                </a:spcAft>
              </a:pPr>
              <a:t>13</a:t>
            </a:fld>
            <a:endParaRPr lang="da-DK" sz="900">
              <a:latin typeface="Italian Plate No1"/>
            </a:endParaRPr>
          </a:p>
        </p:txBody>
      </p:sp>
    </p:spTree>
    <p:extLst>
      <p:ext uri="{BB962C8B-B14F-4D97-AF65-F5344CB8AC3E}">
        <p14:creationId xmlns:p14="http://schemas.microsoft.com/office/powerpoint/2010/main" val="1947578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6241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792590-C337-43C5-A268-E5FCCB3F2FD6}"/>
              </a:ext>
            </a:extLst>
          </p:cNvPr>
          <p:cNvSpPr>
            <a:spLocks noGrp="1"/>
          </p:cNvSpPr>
          <p:nvPr>
            <p:ph type="ctrTitle"/>
          </p:nvPr>
        </p:nvSpPr>
        <p:spPr/>
        <p:txBody>
          <a:bodyPr/>
          <a:lstStyle/>
          <a:p>
            <a:r>
              <a:rPr lang="da-DK"/>
              <a:t>Madspild</a:t>
            </a:r>
          </a:p>
        </p:txBody>
      </p:sp>
      <p:sp>
        <p:nvSpPr>
          <p:cNvPr id="4" name="Pladsholder til slidenummer 3">
            <a:extLst>
              <a:ext uri="{FF2B5EF4-FFF2-40B4-BE49-F238E27FC236}">
                <a16:creationId xmlns:a16="http://schemas.microsoft.com/office/drawing/2014/main" id="{4F9788FD-A0F6-4203-A777-BE185A06A343}"/>
              </a:ext>
            </a:extLst>
          </p:cNvPr>
          <p:cNvSpPr>
            <a:spLocks noGrp="1"/>
          </p:cNvSpPr>
          <p:nvPr>
            <p:ph type="sldNum" sz="quarter" idx="12"/>
          </p:nvPr>
        </p:nvSpPr>
        <p:spPr/>
        <p:txBody>
          <a:bodyPr/>
          <a:lstStyle/>
          <a:p>
            <a:fld id="{CA6BAEFF-E5EB-4E30-946B-3AB4DD7C8F9E}" type="slidenum">
              <a:rPr lang="da-DK" smtClean="0"/>
              <a:pPr/>
              <a:t>14</a:t>
            </a:fld>
            <a:endParaRPr lang="da-DK"/>
          </a:p>
        </p:txBody>
      </p:sp>
    </p:spTree>
    <p:extLst>
      <p:ext uri="{BB962C8B-B14F-4D97-AF65-F5344CB8AC3E}">
        <p14:creationId xmlns:p14="http://schemas.microsoft.com/office/powerpoint/2010/main" val="4243489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40CB5-0984-44A4-95D4-6419742AA7A3}"/>
              </a:ext>
            </a:extLst>
          </p:cNvPr>
          <p:cNvSpPr>
            <a:spLocks noGrp="1"/>
          </p:cNvSpPr>
          <p:nvPr>
            <p:ph type="title"/>
          </p:nvPr>
        </p:nvSpPr>
        <p:spPr>
          <a:xfrm>
            <a:off x="576913" y="345998"/>
            <a:ext cx="9991344" cy="1263141"/>
          </a:xfrm>
        </p:spPr>
        <p:txBody>
          <a:bodyPr>
            <a:normAutofit/>
          </a:bodyPr>
          <a:lstStyle/>
          <a:p>
            <a:r>
              <a:rPr lang="da-DK" sz="3200">
                <a:cs typeface="Calibri Light"/>
              </a:rPr>
              <a:t>Hvorfor er det vigtigt at arbejde med madspild? </a:t>
            </a:r>
            <a:endParaRPr lang="en-US" sz="3200"/>
          </a:p>
        </p:txBody>
      </p:sp>
      <p:sp>
        <p:nvSpPr>
          <p:cNvPr id="3" name="Pladsholder til indhold 2">
            <a:extLst>
              <a:ext uri="{FF2B5EF4-FFF2-40B4-BE49-F238E27FC236}">
                <a16:creationId xmlns:a16="http://schemas.microsoft.com/office/drawing/2014/main" id="{8D836BFB-5BED-4FE4-8D97-599183ACA000}"/>
              </a:ext>
            </a:extLst>
          </p:cNvPr>
          <p:cNvSpPr>
            <a:spLocks noGrp="1"/>
          </p:cNvSpPr>
          <p:nvPr>
            <p:ph idx="1"/>
          </p:nvPr>
        </p:nvSpPr>
        <p:spPr>
          <a:xfrm>
            <a:off x="576913" y="1841667"/>
            <a:ext cx="10165515" cy="4577896"/>
          </a:xfrm>
        </p:spPr>
        <p:txBody>
          <a:bodyPr vert="horz" lIns="0" tIns="0" rIns="0" bIns="0" rtlCol="0" anchor="t">
            <a:normAutofit/>
          </a:bodyPr>
          <a:lstStyle/>
          <a:p>
            <a:pPr marL="0" indent="0">
              <a:lnSpc>
                <a:spcPct val="100000"/>
              </a:lnSpc>
              <a:buNone/>
            </a:pPr>
            <a:endParaRPr lang="da-DK" sz="1600" cap="none">
              <a:latin typeface="+mn-lt"/>
              <a:ea typeface="+mn-lt"/>
              <a:cs typeface="+mn-lt"/>
            </a:endParaRPr>
          </a:p>
          <a:p>
            <a:pPr marL="0" indent="0">
              <a:lnSpc>
                <a:spcPct val="100000"/>
              </a:lnSpc>
              <a:buNone/>
            </a:pPr>
            <a:r>
              <a:rPr lang="da-DK" sz="1600" cap="none">
                <a:latin typeface="+mn-lt"/>
                <a:ea typeface="+mn-lt"/>
                <a:cs typeface="+mn-lt"/>
              </a:rPr>
              <a:t>Det er vigtigt at arbejde med reduktion af madspild for, at reducere køkkenets samlede C0</a:t>
            </a:r>
            <a:r>
              <a:rPr lang="da-DK" sz="1600" cap="none" baseline="-25000">
                <a:latin typeface="+mn-lt"/>
                <a:ea typeface="+mn-lt"/>
                <a:cs typeface="+mn-lt"/>
              </a:rPr>
              <a:t>2</a:t>
            </a:r>
            <a:r>
              <a:rPr lang="da-DK" sz="1600" cap="none">
                <a:latin typeface="+mn-lt"/>
                <a:ea typeface="+mn-lt"/>
                <a:cs typeface="+mn-lt"/>
              </a:rPr>
              <a:t>-aftryk og derved mindske de klimamæssige konsekvenser køkkenets CO</a:t>
            </a:r>
            <a:r>
              <a:rPr lang="da-DK" sz="1600" cap="none" baseline="-25000">
                <a:latin typeface="+mn-lt"/>
                <a:ea typeface="+mn-lt"/>
                <a:cs typeface="+mn-lt"/>
              </a:rPr>
              <a:t>2</a:t>
            </a:r>
            <a:r>
              <a:rPr lang="da-DK" sz="1600" cap="none">
                <a:latin typeface="+mn-lt"/>
                <a:ea typeface="+mn-lt"/>
                <a:cs typeface="+mn-lt"/>
              </a:rPr>
              <a:t>-aftrykket har for vores planet. </a:t>
            </a:r>
            <a:endParaRPr lang="da-DK" cap="none">
              <a:latin typeface="IBM Plex Sans"/>
            </a:endParaRPr>
          </a:p>
          <a:p>
            <a:pPr marL="0" indent="0">
              <a:lnSpc>
                <a:spcPct val="100000"/>
              </a:lnSpc>
              <a:buNone/>
            </a:pPr>
            <a:r>
              <a:rPr lang="da-DK" sz="1600" b="1" cap="none">
                <a:latin typeface="+mn-lt"/>
                <a:ea typeface="+mn-lt"/>
                <a:cs typeface="+mn-lt"/>
              </a:rPr>
              <a:t>De største besparelser på madspild bliver tydelige ift. økonomi, arbejdskraft og CO</a:t>
            </a:r>
            <a:r>
              <a:rPr lang="da-DK" sz="1600" b="1" cap="none" baseline="-25000">
                <a:latin typeface="+mn-lt"/>
                <a:ea typeface="+mn-lt"/>
                <a:cs typeface="+mn-lt"/>
              </a:rPr>
              <a:t>2</a:t>
            </a:r>
            <a:r>
              <a:rPr lang="da-DK" sz="1600" b="1" cap="none">
                <a:latin typeface="+mn-lt"/>
                <a:ea typeface="+mn-lt"/>
                <a:cs typeface="+mn-lt"/>
              </a:rPr>
              <a:t>-aftryk.</a:t>
            </a:r>
            <a:endParaRPr lang="da-DK" sz="1600">
              <a:latin typeface="+mn-lt"/>
              <a:ea typeface="+mn-lt"/>
              <a:cs typeface="+mn-lt"/>
            </a:endParaRPr>
          </a:p>
          <a:p>
            <a:pPr marL="0" indent="0">
              <a:lnSpc>
                <a:spcPct val="100000"/>
              </a:lnSpc>
              <a:buNone/>
            </a:pPr>
            <a:endParaRPr lang="da-DK" sz="1600">
              <a:latin typeface="+mn-lt"/>
              <a:ea typeface="+mn-lt"/>
              <a:cs typeface="+mn-lt"/>
            </a:endParaRPr>
          </a:p>
          <a:p>
            <a:pPr marL="0" indent="0">
              <a:lnSpc>
                <a:spcPct val="100000"/>
              </a:lnSpc>
              <a:buNone/>
            </a:pPr>
            <a:r>
              <a:rPr lang="da-DK" sz="1600" b="1" cap="none">
                <a:latin typeface="+mn-lt"/>
                <a:ea typeface="+mn-lt"/>
                <a:cs typeface="+mn-lt"/>
              </a:rPr>
              <a:t>Herudover er der mange andre ressourcebesparelser i rejsen fra jord til bord, fx kan der ved reduktion af madspild spares på: </a:t>
            </a:r>
            <a:endParaRPr lang="da-DK" sz="1600" b="1" cap="none">
              <a:latin typeface="IBM Plex Sans"/>
            </a:endParaRPr>
          </a:p>
          <a:p>
            <a:pPr>
              <a:lnSpc>
                <a:spcPct val="100000"/>
              </a:lnSpc>
            </a:pPr>
            <a:r>
              <a:rPr lang="da-DK" sz="1600" cap="none">
                <a:latin typeface="+mn-lt"/>
                <a:ea typeface="+mn-lt"/>
                <a:cs typeface="Calibri"/>
              </a:rPr>
              <a:t>Vandforbrug</a:t>
            </a:r>
          </a:p>
          <a:p>
            <a:pPr>
              <a:lnSpc>
                <a:spcPct val="100000"/>
              </a:lnSpc>
            </a:pPr>
            <a:r>
              <a:rPr lang="da-DK" sz="1600" cap="none">
                <a:latin typeface="+mn-lt"/>
                <a:ea typeface="+mn-lt"/>
                <a:cs typeface="Calibri"/>
              </a:rPr>
              <a:t>Plastik- og emballageforbrug</a:t>
            </a:r>
          </a:p>
          <a:p>
            <a:pPr>
              <a:lnSpc>
                <a:spcPct val="100000"/>
              </a:lnSpc>
            </a:pPr>
            <a:r>
              <a:rPr lang="da-DK" sz="1600" cap="none">
                <a:latin typeface="+mn-lt"/>
                <a:ea typeface="+mn-lt"/>
                <a:cs typeface="Calibri"/>
              </a:rPr>
              <a:t>Transportomkostninger</a:t>
            </a:r>
          </a:p>
          <a:p>
            <a:pPr>
              <a:lnSpc>
                <a:spcPct val="100000"/>
              </a:lnSpc>
            </a:pPr>
            <a:r>
              <a:rPr lang="da-DK" sz="1600" cap="none">
                <a:latin typeface="+mn-lt"/>
                <a:ea typeface="+mn-lt"/>
                <a:cs typeface="Calibri"/>
              </a:rPr>
              <a:t>Land- og jordforbrug </a:t>
            </a:r>
          </a:p>
          <a:p>
            <a:pPr>
              <a:lnSpc>
                <a:spcPct val="100000"/>
              </a:lnSpc>
            </a:pPr>
            <a:r>
              <a:rPr lang="da-DK" sz="1600" cap="none">
                <a:latin typeface="+mn-lt"/>
                <a:ea typeface="+mn-lt"/>
                <a:cs typeface="Calibri"/>
              </a:rPr>
              <a:t>Brug af sprøjtemidler og medicin i landbruget</a:t>
            </a:r>
          </a:p>
          <a:p>
            <a:pPr marL="342900" indent="-342900">
              <a:lnSpc>
                <a:spcPct val="100000"/>
              </a:lnSpc>
              <a:buFont typeface="Calibri" panose="020B0604020202020204" pitchFamily="34" charset="0"/>
              <a:buChar char="-"/>
            </a:pPr>
            <a:endParaRPr lang="da-DK" sz="1600">
              <a:latin typeface="IBM Plex Sans"/>
              <a:cs typeface="Calibri"/>
            </a:endParaRPr>
          </a:p>
          <a:p>
            <a:pPr marL="0" indent="0">
              <a:lnSpc>
                <a:spcPct val="100000"/>
              </a:lnSpc>
              <a:buNone/>
            </a:pPr>
            <a:endParaRPr lang="da-DK" sz="1600">
              <a:latin typeface="IBM Plex Sans"/>
              <a:cs typeface="Calibri"/>
            </a:endParaRPr>
          </a:p>
        </p:txBody>
      </p:sp>
      <p:sp>
        <p:nvSpPr>
          <p:cNvPr id="4" name="Pladsholder til slidenummer 3">
            <a:extLst>
              <a:ext uri="{FF2B5EF4-FFF2-40B4-BE49-F238E27FC236}">
                <a16:creationId xmlns:a16="http://schemas.microsoft.com/office/drawing/2014/main" id="{DA320B2E-18EE-4480-87AD-75BC10F3689F}"/>
              </a:ext>
            </a:extLst>
          </p:cNvPr>
          <p:cNvSpPr>
            <a:spLocks noGrp="1"/>
          </p:cNvSpPr>
          <p:nvPr>
            <p:ph type="sldNum" sz="quarter" idx="12"/>
          </p:nvPr>
        </p:nvSpPr>
        <p:spPr/>
        <p:txBody>
          <a:bodyPr/>
          <a:lstStyle/>
          <a:p>
            <a:fld id="{CA6BAEFF-E5EB-4E30-946B-3AB4DD7C8F9E}" type="slidenum">
              <a:rPr lang="da-DK" smtClean="0"/>
              <a:t>15</a:t>
            </a:fld>
            <a:endParaRPr lang="da-DK"/>
          </a:p>
        </p:txBody>
      </p:sp>
      <p:sp>
        <p:nvSpPr>
          <p:cNvPr id="8" name="TextBox 7">
            <a:extLst>
              <a:ext uri="{FF2B5EF4-FFF2-40B4-BE49-F238E27FC236}">
                <a16:creationId xmlns:a16="http://schemas.microsoft.com/office/drawing/2014/main" id="{6234244A-7664-5B48-88CF-FBA220BB5BC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a-DK"/>
          </a:p>
        </p:txBody>
      </p:sp>
    </p:spTree>
    <p:extLst>
      <p:ext uri="{BB962C8B-B14F-4D97-AF65-F5344CB8AC3E}">
        <p14:creationId xmlns:p14="http://schemas.microsoft.com/office/powerpoint/2010/main" val="1836262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661A0-7770-56C5-10DE-4CD7581208CB}"/>
              </a:ext>
            </a:extLst>
          </p:cNvPr>
          <p:cNvSpPr>
            <a:spLocks noGrp="1"/>
          </p:cNvSpPr>
          <p:nvPr>
            <p:ph type="title"/>
          </p:nvPr>
        </p:nvSpPr>
        <p:spPr>
          <a:xfrm>
            <a:off x="901712" y="0"/>
            <a:ext cx="9991344" cy="1263141"/>
          </a:xfrm>
        </p:spPr>
        <p:txBody>
          <a:bodyPr/>
          <a:lstStyle/>
          <a:p>
            <a:r>
              <a:rPr lang="en-US" sz="3200" err="1">
                <a:cs typeface="Calibri Light"/>
              </a:rPr>
              <a:t>Hvorfor</a:t>
            </a:r>
            <a:r>
              <a:rPr lang="en-US" sz="3200">
                <a:cs typeface="Calibri Light"/>
              </a:rPr>
              <a:t> </a:t>
            </a:r>
            <a:r>
              <a:rPr lang="en-US" sz="3200" err="1">
                <a:cs typeface="Calibri Light"/>
              </a:rPr>
              <a:t>måle</a:t>
            </a:r>
            <a:r>
              <a:rPr lang="en-US" sz="3200">
                <a:cs typeface="Calibri Light"/>
              </a:rPr>
              <a:t> </a:t>
            </a:r>
            <a:r>
              <a:rPr lang="en-US" sz="3200" err="1">
                <a:cs typeface="Calibri Light"/>
              </a:rPr>
              <a:t>madspild</a:t>
            </a:r>
            <a:r>
              <a:rPr lang="en-US" sz="3200">
                <a:cs typeface="Calibri Light"/>
              </a:rPr>
              <a:t> – og </a:t>
            </a:r>
            <a:r>
              <a:rPr lang="en-US" sz="3200" err="1">
                <a:cs typeface="Calibri Light"/>
              </a:rPr>
              <a:t>hvad</a:t>
            </a:r>
            <a:r>
              <a:rPr lang="en-US" sz="3200">
                <a:cs typeface="Calibri Light"/>
              </a:rPr>
              <a:t> </a:t>
            </a:r>
            <a:r>
              <a:rPr lang="en-US" sz="3200" err="1">
                <a:cs typeface="Calibri Light"/>
              </a:rPr>
              <a:t>kan</a:t>
            </a:r>
            <a:r>
              <a:rPr lang="en-US" sz="3200">
                <a:cs typeface="Calibri Light"/>
              </a:rPr>
              <a:t> man </a:t>
            </a:r>
            <a:r>
              <a:rPr lang="en-US" sz="3200" err="1">
                <a:cs typeface="Calibri Light"/>
              </a:rPr>
              <a:t>bruge</a:t>
            </a:r>
            <a:r>
              <a:rPr lang="en-US" sz="3200">
                <a:cs typeface="Calibri Light"/>
              </a:rPr>
              <a:t> </a:t>
            </a:r>
            <a:r>
              <a:rPr lang="en-US" sz="3200" err="1">
                <a:cs typeface="Calibri Light"/>
              </a:rPr>
              <a:t>dataen</a:t>
            </a:r>
            <a:r>
              <a:rPr lang="en-US" sz="3200">
                <a:cs typeface="Calibri Light"/>
              </a:rPr>
              <a:t> </a:t>
            </a:r>
            <a:r>
              <a:rPr lang="en-US" sz="3200" err="1">
                <a:cs typeface="Calibri Light"/>
              </a:rPr>
              <a:t>til</a:t>
            </a:r>
            <a:r>
              <a:rPr lang="en-US" sz="3200">
                <a:cs typeface="Calibri Light"/>
              </a:rPr>
              <a:t>?</a:t>
            </a:r>
            <a:endParaRPr lang="en-US" sz="3200"/>
          </a:p>
        </p:txBody>
      </p:sp>
      <p:sp>
        <p:nvSpPr>
          <p:cNvPr id="3" name="Content Placeholder 2">
            <a:extLst>
              <a:ext uri="{FF2B5EF4-FFF2-40B4-BE49-F238E27FC236}">
                <a16:creationId xmlns:a16="http://schemas.microsoft.com/office/drawing/2014/main" id="{ED6EBBC6-7357-1187-5973-A7C31D5E908A}"/>
              </a:ext>
            </a:extLst>
          </p:cNvPr>
          <p:cNvSpPr>
            <a:spLocks noGrp="1"/>
          </p:cNvSpPr>
          <p:nvPr>
            <p:ph idx="1"/>
          </p:nvPr>
        </p:nvSpPr>
        <p:spPr>
          <a:xfrm>
            <a:off x="901712" y="1558416"/>
            <a:ext cx="6146360" cy="4795351"/>
          </a:xfrm>
        </p:spPr>
        <p:txBody>
          <a:bodyPr vert="horz" lIns="91440" tIns="45720" rIns="91440" bIns="45720" rtlCol="0" anchor="t">
            <a:normAutofit/>
          </a:bodyPr>
          <a:lstStyle/>
          <a:p>
            <a:pPr marL="0" indent="0">
              <a:lnSpc>
                <a:spcPct val="110000"/>
              </a:lnSpc>
              <a:buNone/>
            </a:pPr>
            <a:r>
              <a:rPr lang="da-DK" sz="1600" cap="none">
                <a:latin typeface="Italian Plate No1"/>
                <a:cs typeface="Calibri"/>
              </a:rPr>
              <a:t>Måle:</a:t>
            </a:r>
            <a:endParaRPr lang="da-DK" sz="1600">
              <a:latin typeface="Italian Plate No1"/>
            </a:endParaRPr>
          </a:p>
          <a:p>
            <a:pPr marL="285750" indent="-285750">
              <a:lnSpc>
                <a:spcPct val="110000"/>
              </a:lnSpc>
            </a:pPr>
            <a:r>
              <a:rPr lang="da-DK" sz="1400" cap="none">
                <a:latin typeface="IBM Plex Sans"/>
                <a:cs typeface="Calibri"/>
              </a:rPr>
              <a:t>Man skal måle og registrere madspild, fordi det kan være et værktøj til at indikere hvor i køkkenet der er mest madspild og derved størst potentiale for at reducere.</a:t>
            </a:r>
            <a:endParaRPr lang="da-DK" sz="1100" cap="none">
              <a:latin typeface="IBM Plex Sans"/>
            </a:endParaRPr>
          </a:p>
          <a:p>
            <a:pPr marL="285750" indent="-285750">
              <a:lnSpc>
                <a:spcPct val="110000"/>
              </a:lnSpc>
            </a:pPr>
            <a:r>
              <a:rPr lang="da-DK" sz="1400" cap="none">
                <a:latin typeface="IBM Plex Sans"/>
                <a:cs typeface="Calibri"/>
              </a:rPr>
              <a:t>Når man måler og registrerer sit madspild, bliver det muligt at følge udviklingen, hvis man foretager indsatser for at reducere madspildet.</a:t>
            </a:r>
            <a:endParaRPr lang="da-DK" sz="1400">
              <a:latin typeface="IBM Plex Sans"/>
              <a:cs typeface="Calibri"/>
            </a:endParaRPr>
          </a:p>
          <a:p>
            <a:pPr marL="0" indent="0">
              <a:lnSpc>
                <a:spcPct val="110000"/>
              </a:lnSpc>
              <a:buNone/>
            </a:pPr>
            <a:r>
              <a:rPr lang="da-DK" sz="1600" cap="none">
                <a:latin typeface="Italian Plate No1"/>
                <a:cs typeface="Calibri"/>
              </a:rPr>
              <a:t>Data:</a:t>
            </a:r>
          </a:p>
          <a:p>
            <a:pPr marL="285750" indent="-285750">
              <a:lnSpc>
                <a:spcPct val="110000"/>
              </a:lnSpc>
            </a:pPr>
            <a:r>
              <a:rPr lang="da-DK" sz="1400" cap="none">
                <a:latin typeface="IBM Plex Sans"/>
                <a:cs typeface="Calibri"/>
              </a:rPr>
              <a:t>Data kan bruges til at skabe overblik og præcise tal på mængden af madspildet.</a:t>
            </a:r>
          </a:p>
          <a:p>
            <a:pPr marL="285750" indent="-285750">
              <a:lnSpc>
                <a:spcPct val="110000"/>
              </a:lnSpc>
            </a:pPr>
            <a:r>
              <a:rPr lang="da-DK" sz="1400" cap="none">
                <a:latin typeface="IBM Plex Sans"/>
                <a:cs typeface="Calibri"/>
              </a:rPr>
              <a:t>Data kan kobles med andre data. Eks. Indkøbstal, bioaffald, kr. og øre eller CO</a:t>
            </a:r>
            <a:r>
              <a:rPr lang="da-DK" sz="1400" cap="none" baseline="-25000">
                <a:latin typeface="IBM Plex Sans"/>
                <a:cs typeface="Calibri"/>
              </a:rPr>
              <a:t>2</a:t>
            </a:r>
            <a:r>
              <a:rPr lang="da-DK" sz="1400" cap="none">
                <a:latin typeface="IBM Plex Sans"/>
                <a:cs typeface="Calibri"/>
              </a:rPr>
              <a:t>- ækvivalenter. </a:t>
            </a:r>
          </a:p>
          <a:p>
            <a:pPr marL="285750" indent="-285750">
              <a:lnSpc>
                <a:spcPct val="110000"/>
              </a:lnSpc>
            </a:pPr>
            <a:r>
              <a:rPr lang="da-DK" sz="1400" cap="none">
                <a:latin typeface="IBM Plex Sans"/>
                <a:cs typeface="Calibri"/>
              </a:rPr>
              <a:t>Data kan bruges til at følge en mere reel udvikling i madspildet, i stedet for fornemmelser. </a:t>
            </a:r>
          </a:p>
        </p:txBody>
      </p:sp>
      <p:sp>
        <p:nvSpPr>
          <p:cNvPr id="4" name="Text Placeholder 3">
            <a:extLst>
              <a:ext uri="{FF2B5EF4-FFF2-40B4-BE49-F238E27FC236}">
                <a16:creationId xmlns:a16="http://schemas.microsoft.com/office/drawing/2014/main" id="{8B404C41-E589-A468-91BF-A4A854081CFF}"/>
              </a:ext>
            </a:extLst>
          </p:cNvPr>
          <p:cNvSpPr>
            <a:spLocks noGrp="1"/>
          </p:cNvSpPr>
          <p:nvPr>
            <p:ph type="body" sz="quarter" idx="14"/>
          </p:nvPr>
        </p:nvSpPr>
        <p:spPr/>
        <p:txBody>
          <a:bodyPr/>
          <a:lstStyle/>
          <a:p>
            <a:r>
              <a:rPr lang="en-US" err="1"/>
              <a:t>madpild</a:t>
            </a:r>
          </a:p>
        </p:txBody>
      </p:sp>
      <p:sp>
        <p:nvSpPr>
          <p:cNvPr id="7" name="Slide Number Placeholder 3">
            <a:extLst>
              <a:ext uri="{FF2B5EF4-FFF2-40B4-BE49-F238E27FC236}">
                <a16:creationId xmlns:a16="http://schemas.microsoft.com/office/drawing/2014/main" id="{01359A41-64B8-B5A0-0CD1-1D055523D985}"/>
              </a:ext>
            </a:extLst>
          </p:cNvPr>
          <p:cNvSpPr txBox="1">
            <a:spLocks/>
          </p:cNvSpPr>
          <p:nvPr/>
        </p:nvSpPr>
        <p:spPr>
          <a:xfrm>
            <a:off x="11353800" y="295609"/>
            <a:ext cx="680224" cy="18000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A6BAEFF-E5EB-4E30-946B-3AB4DD7C8F9E}" type="slidenum">
              <a:rPr lang="da-DK" sz="900" dirty="0" smtClean="0">
                <a:latin typeface="Italian Plate No1"/>
              </a:rPr>
              <a:pPr>
                <a:spcAft>
                  <a:spcPts val="600"/>
                </a:spcAft>
              </a:pPr>
              <a:t>16</a:t>
            </a:fld>
            <a:endParaRPr lang="da-DK" sz="900">
              <a:latin typeface="Italian Plate No1"/>
            </a:endParaRPr>
          </a:p>
        </p:txBody>
      </p:sp>
      <p:pic>
        <p:nvPicPr>
          <p:cNvPr id="6" name="Billede 5" descr="Et billede, der indeholder illustration/afbildning&#10;&#10;Automatisk genereret beskrivelse">
            <a:extLst>
              <a:ext uri="{FF2B5EF4-FFF2-40B4-BE49-F238E27FC236}">
                <a16:creationId xmlns:a16="http://schemas.microsoft.com/office/drawing/2014/main" id="{FD916CBA-05EA-04E5-6E3F-D152684C0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089" y="1558416"/>
            <a:ext cx="4018711" cy="2595594"/>
          </a:xfrm>
          <a:prstGeom prst="rect">
            <a:avLst/>
          </a:prstGeom>
        </p:spPr>
      </p:pic>
    </p:spTree>
    <p:extLst>
      <p:ext uri="{BB962C8B-B14F-4D97-AF65-F5344CB8AC3E}">
        <p14:creationId xmlns:p14="http://schemas.microsoft.com/office/powerpoint/2010/main" val="1325345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0C1F-1636-F170-CF18-F81BB4103278}"/>
              </a:ext>
            </a:extLst>
          </p:cNvPr>
          <p:cNvSpPr>
            <a:spLocks noGrp="1"/>
          </p:cNvSpPr>
          <p:nvPr>
            <p:ph type="title"/>
          </p:nvPr>
        </p:nvSpPr>
        <p:spPr>
          <a:xfrm>
            <a:off x="644178" y="445233"/>
            <a:ext cx="10709622" cy="1263141"/>
          </a:xfrm>
        </p:spPr>
        <p:txBody>
          <a:bodyPr>
            <a:normAutofit/>
          </a:bodyPr>
          <a:lstStyle/>
          <a:p>
            <a:r>
              <a:rPr lang="en-US" sz="3200"/>
              <a:t>Madspild &amp; </a:t>
            </a:r>
            <a:r>
              <a:rPr lang="en-US" sz="3200" err="1"/>
              <a:t>Madtab</a:t>
            </a:r>
            <a:r>
              <a:rPr lang="en-US" sz="3200"/>
              <a:t> – Food Waste &amp; Food Loss</a:t>
            </a:r>
          </a:p>
        </p:txBody>
      </p:sp>
      <p:sp>
        <p:nvSpPr>
          <p:cNvPr id="3" name="Content Placeholder 2">
            <a:extLst>
              <a:ext uri="{FF2B5EF4-FFF2-40B4-BE49-F238E27FC236}">
                <a16:creationId xmlns:a16="http://schemas.microsoft.com/office/drawing/2014/main" id="{4BFFEB33-C7FE-7A0D-4916-762F3A4D0C3D}"/>
              </a:ext>
            </a:extLst>
          </p:cNvPr>
          <p:cNvSpPr>
            <a:spLocks noGrp="1"/>
          </p:cNvSpPr>
          <p:nvPr>
            <p:ph idx="1"/>
          </p:nvPr>
        </p:nvSpPr>
        <p:spPr>
          <a:xfrm>
            <a:off x="642346" y="2045072"/>
            <a:ext cx="11130553" cy="3590110"/>
          </a:xfrm>
        </p:spPr>
        <p:txBody>
          <a:bodyPr vert="horz" lIns="0" tIns="0" rIns="0" bIns="0" rtlCol="0" anchor="t">
            <a:normAutofit/>
          </a:bodyPr>
          <a:lstStyle/>
          <a:p>
            <a:pPr marL="0" indent="0">
              <a:lnSpc>
                <a:spcPct val="100000"/>
              </a:lnSpc>
              <a:spcBef>
                <a:spcPts val="0"/>
              </a:spcBef>
              <a:buNone/>
            </a:pPr>
            <a:endParaRPr lang="da-DK">
              <a:solidFill>
                <a:schemeClr val="tx1">
                  <a:lumMod val="85000"/>
                  <a:lumOff val="15000"/>
                </a:schemeClr>
              </a:solidFill>
              <a:ea typeface="+mn-lt"/>
              <a:cs typeface="+mn-lt"/>
            </a:endParaRPr>
          </a:p>
          <a:p>
            <a:pPr marL="0" indent="0">
              <a:lnSpc>
                <a:spcPct val="100000"/>
              </a:lnSpc>
              <a:spcBef>
                <a:spcPts val="0"/>
              </a:spcBef>
              <a:buNone/>
            </a:pPr>
            <a:r>
              <a:rPr lang="da-DK" sz="1800" cap="none">
                <a:solidFill>
                  <a:schemeClr val="tx1">
                    <a:lumMod val="85000"/>
                    <a:lumOff val="15000"/>
                  </a:schemeClr>
                </a:solidFill>
                <a:latin typeface="IBM Plex Sans"/>
                <a:ea typeface="+mn-lt"/>
                <a:cs typeface="+mn-lt"/>
              </a:rPr>
              <a:t>Madspild (food </a:t>
            </a:r>
            <a:r>
              <a:rPr lang="da-DK" sz="1800" cap="none" err="1">
                <a:solidFill>
                  <a:schemeClr val="tx1">
                    <a:lumMod val="85000"/>
                    <a:lumOff val="15000"/>
                  </a:schemeClr>
                </a:solidFill>
                <a:latin typeface="IBM Plex Sans"/>
                <a:ea typeface="+mn-lt"/>
                <a:cs typeface="+mn-lt"/>
              </a:rPr>
              <a:t>waste</a:t>
            </a:r>
            <a:r>
              <a:rPr lang="da-DK" sz="1800" cap="none">
                <a:solidFill>
                  <a:schemeClr val="tx1">
                    <a:lumMod val="85000"/>
                    <a:lumOff val="15000"/>
                  </a:schemeClr>
                </a:solidFill>
                <a:latin typeface="IBM Plex Sans"/>
                <a:ea typeface="+mn-lt"/>
                <a:cs typeface="+mn-lt"/>
              </a:rPr>
              <a:t>) og </a:t>
            </a:r>
            <a:r>
              <a:rPr lang="da-DK" sz="1800" cap="none" err="1">
                <a:solidFill>
                  <a:schemeClr val="tx1">
                    <a:lumMod val="85000"/>
                    <a:lumOff val="15000"/>
                  </a:schemeClr>
                </a:solidFill>
                <a:latin typeface="IBM Plex Sans"/>
                <a:ea typeface="+mn-lt"/>
                <a:cs typeface="+mn-lt"/>
              </a:rPr>
              <a:t>madtab</a:t>
            </a:r>
            <a:r>
              <a:rPr lang="da-DK" sz="1800" cap="none">
                <a:solidFill>
                  <a:schemeClr val="tx1">
                    <a:lumMod val="85000"/>
                    <a:lumOff val="15000"/>
                  </a:schemeClr>
                </a:solidFill>
                <a:latin typeface="IBM Plex Sans"/>
                <a:ea typeface="+mn-lt"/>
                <a:cs typeface="+mn-lt"/>
              </a:rPr>
              <a:t> (food </a:t>
            </a:r>
            <a:r>
              <a:rPr lang="da-DK" sz="1800" cap="none" err="1">
                <a:solidFill>
                  <a:schemeClr val="tx1">
                    <a:lumMod val="85000"/>
                    <a:lumOff val="15000"/>
                  </a:schemeClr>
                </a:solidFill>
                <a:latin typeface="IBM Plex Sans"/>
                <a:ea typeface="+mn-lt"/>
                <a:cs typeface="+mn-lt"/>
              </a:rPr>
              <a:t>loss</a:t>
            </a:r>
            <a:r>
              <a:rPr lang="da-DK" sz="1800" cap="none">
                <a:solidFill>
                  <a:schemeClr val="tx1">
                    <a:lumMod val="85000"/>
                    <a:lumOff val="15000"/>
                  </a:schemeClr>
                </a:solidFill>
                <a:latin typeface="IBM Plex Sans"/>
                <a:ea typeface="+mn-lt"/>
                <a:cs typeface="+mn-lt"/>
              </a:rPr>
              <a:t>) kan ses som to sider af samme sag , nemlig mad og fødevarer der går til spilde. Det der adskiller dem er, at: </a:t>
            </a:r>
            <a:br>
              <a:rPr lang="da-DK" sz="1800" cap="none">
                <a:solidFill>
                  <a:schemeClr val="tx1">
                    <a:lumMod val="85000"/>
                    <a:lumOff val="15000"/>
                  </a:schemeClr>
                </a:solidFill>
                <a:latin typeface="IBM Plex Sans"/>
                <a:ea typeface="+mn-lt"/>
                <a:cs typeface="+mn-lt"/>
              </a:rPr>
            </a:br>
            <a:endParaRPr lang="da-DK" sz="1800" cap="none">
              <a:solidFill>
                <a:schemeClr val="tx1">
                  <a:lumMod val="85000"/>
                  <a:lumOff val="15000"/>
                </a:schemeClr>
              </a:solidFill>
              <a:latin typeface="IBM Plex Sans"/>
              <a:ea typeface="+mn-lt"/>
              <a:cs typeface="+mn-lt"/>
            </a:endParaRPr>
          </a:p>
          <a:p>
            <a:pPr marL="0" indent="0">
              <a:lnSpc>
                <a:spcPct val="100000"/>
              </a:lnSpc>
              <a:spcBef>
                <a:spcPts val="0"/>
              </a:spcBef>
              <a:buNone/>
            </a:pPr>
            <a:r>
              <a:rPr lang="da-DK" sz="2000" cap="none">
                <a:solidFill>
                  <a:schemeClr val="tx1">
                    <a:lumMod val="85000"/>
                    <a:lumOff val="15000"/>
                  </a:schemeClr>
                </a:solidFill>
                <a:latin typeface="Italian Plate No1"/>
                <a:ea typeface="+mn-lt"/>
                <a:cs typeface="+mn-lt"/>
              </a:rPr>
              <a:t>Madspild</a:t>
            </a:r>
            <a:r>
              <a:rPr lang="da-DK" sz="1800" cap="none">
                <a:solidFill>
                  <a:schemeClr val="tx1">
                    <a:lumMod val="85000"/>
                    <a:lumOff val="15000"/>
                  </a:schemeClr>
                </a:solidFill>
                <a:latin typeface="IBM Plex Sans"/>
                <a:ea typeface="+mn-lt"/>
                <a:cs typeface="+mn-lt"/>
              </a:rPr>
              <a:t> </a:t>
            </a:r>
            <a:endParaRPr lang="en-US" sz="1800" cap="none">
              <a:solidFill>
                <a:schemeClr val="tx1">
                  <a:lumMod val="85000"/>
                  <a:lumOff val="15000"/>
                </a:schemeClr>
              </a:solidFill>
              <a:latin typeface="IBM Plex Sans"/>
              <a:ea typeface="+mn-lt"/>
              <a:cs typeface="+mn-lt"/>
            </a:endParaRPr>
          </a:p>
          <a:p>
            <a:pPr marL="285750" indent="-285750">
              <a:lnSpc>
                <a:spcPct val="100000"/>
              </a:lnSpc>
              <a:spcBef>
                <a:spcPts val="0"/>
              </a:spcBef>
            </a:pPr>
            <a:r>
              <a:rPr lang="da-DK" sz="1800" cap="none">
                <a:solidFill>
                  <a:schemeClr val="tx1">
                    <a:lumMod val="85000"/>
                    <a:lumOff val="15000"/>
                  </a:schemeClr>
                </a:solidFill>
                <a:latin typeface="IBM Plex Sans"/>
                <a:ea typeface="+mn-lt"/>
                <a:cs typeface="+mn-lt"/>
              </a:rPr>
              <a:t>Findes primært i detailhandlen og hos forbrugere i industrialiserede lande, som Danmark.</a:t>
            </a:r>
            <a:br>
              <a:rPr lang="da-DK" sz="1800" cap="none">
                <a:solidFill>
                  <a:schemeClr val="tx1">
                    <a:lumMod val="85000"/>
                    <a:lumOff val="15000"/>
                  </a:schemeClr>
                </a:solidFill>
                <a:latin typeface="IBM Plex Sans"/>
                <a:ea typeface="+mn-lt"/>
                <a:cs typeface="+mn-lt"/>
              </a:rPr>
            </a:br>
            <a:endParaRPr lang="en-US" sz="1800" cap="none">
              <a:solidFill>
                <a:schemeClr val="tx1">
                  <a:lumMod val="85000"/>
                  <a:lumOff val="15000"/>
                </a:schemeClr>
              </a:solidFill>
              <a:latin typeface="IBM Plex Sans"/>
              <a:ea typeface="+mn-lt"/>
              <a:cs typeface="+mn-lt"/>
            </a:endParaRPr>
          </a:p>
          <a:p>
            <a:pPr marL="0" indent="0">
              <a:lnSpc>
                <a:spcPct val="100000"/>
              </a:lnSpc>
              <a:spcBef>
                <a:spcPts val="0"/>
              </a:spcBef>
              <a:buNone/>
            </a:pPr>
            <a:r>
              <a:rPr lang="da-DK" sz="2000" cap="none" err="1">
                <a:solidFill>
                  <a:schemeClr val="tx1">
                    <a:lumMod val="85000"/>
                    <a:lumOff val="15000"/>
                  </a:schemeClr>
                </a:solidFill>
                <a:latin typeface="Italian Plate No1"/>
                <a:ea typeface="+mn-lt"/>
                <a:cs typeface="+mn-lt"/>
              </a:rPr>
              <a:t>Madtab</a:t>
            </a:r>
            <a:r>
              <a:rPr lang="da-DK" sz="1800" cap="none">
                <a:solidFill>
                  <a:schemeClr val="tx1">
                    <a:lumMod val="85000"/>
                    <a:lumOff val="15000"/>
                  </a:schemeClr>
                </a:solidFill>
                <a:latin typeface="IBM Plex Sans"/>
                <a:ea typeface="+mn-lt"/>
                <a:cs typeface="+mn-lt"/>
              </a:rPr>
              <a:t> </a:t>
            </a:r>
          </a:p>
          <a:p>
            <a:pPr marL="285750" indent="-285750">
              <a:lnSpc>
                <a:spcPct val="100000"/>
              </a:lnSpc>
              <a:spcBef>
                <a:spcPts val="0"/>
              </a:spcBef>
            </a:pPr>
            <a:r>
              <a:rPr lang="da-DK" sz="1800" cap="none">
                <a:solidFill>
                  <a:schemeClr val="tx1">
                    <a:lumMod val="85000"/>
                    <a:lumOff val="15000"/>
                  </a:schemeClr>
                </a:solidFill>
                <a:latin typeface="IBM Plex Sans"/>
                <a:ea typeface="+mn-lt"/>
                <a:cs typeface="+mn-lt"/>
              </a:rPr>
              <a:t>Findes primært når høsten fejler ude på marken, i produktionen og forarbejdningen og pga. Manglende infrastruktur i mange udviklingslande. </a:t>
            </a:r>
            <a:endParaRPr lang="da-DK">
              <a:solidFill>
                <a:schemeClr val="tx1">
                  <a:lumMod val="85000"/>
                  <a:lumOff val="15000"/>
                </a:schemeClr>
              </a:solidFill>
            </a:endParaRPr>
          </a:p>
          <a:p>
            <a:pPr marL="0" indent="0">
              <a:lnSpc>
                <a:spcPct val="100000"/>
              </a:lnSpc>
              <a:spcBef>
                <a:spcPts val="0"/>
              </a:spcBef>
              <a:buNone/>
            </a:pPr>
            <a:endParaRPr lang="da-DK" sz="1800">
              <a:latin typeface="IBM Plex Sans"/>
              <a:ea typeface="Segoe UI"/>
              <a:cs typeface="Segoe UI"/>
            </a:endParaRPr>
          </a:p>
          <a:p>
            <a:pPr marL="0" indent="0">
              <a:lnSpc>
                <a:spcPct val="100000"/>
              </a:lnSpc>
              <a:spcBef>
                <a:spcPts val="0"/>
              </a:spcBef>
              <a:buNone/>
            </a:pPr>
            <a:endParaRPr lang="da-DK" sz="1800">
              <a:latin typeface="IBM Plex Sans"/>
              <a:ea typeface="Segoe UI"/>
              <a:cs typeface="Segoe UI"/>
            </a:endParaRPr>
          </a:p>
          <a:p>
            <a:pPr marL="0" indent="0">
              <a:lnSpc>
                <a:spcPct val="100000"/>
              </a:lnSpc>
              <a:spcBef>
                <a:spcPts val="0"/>
              </a:spcBef>
              <a:buNone/>
            </a:pPr>
            <a:r>
              <a:rPr lang="da-DK" sz="2000" cap="none">
                <a:latin typeface="Italian Plate No1"/>
                <a:ea typeface="Segoe UI"/>
                <a:cs typeface="Segoe UI"/>
              </a:rPr>
              <a:t>Både  madspild og </a:t>
            </a:r>
            <a:r>
              <a:rPr lang="da-DK" sz="2000" cap="none" err="1">
                <a:latin typeface="Italian Plate No1"/>
                <a:ea typeface="Segoe UI"/>
                <a:cs typeface="Segoe UI"/>
              </a:rPr>
              <a:t>madtab</a:t>
            </a:r>
            <a:r>
              <a:rPr lang="da-DK" sz="2000" cap="none">
                <a:latin typeface="Italian Plate No1"/>
                <a:ea typeface="Segoe UI"/>
                <a:cs typeface="Segoe UI"/>
              </a:rPr>
              <a:t> har betydelige miljømæssige, sociale og økonomiske konsekvenser.  </a:t>
            </a:r>
            <a:r>
              <a:rPr lang="en-US" sz="2000" cap="none">
                <a:latin typeface="Italian Plate No1"/>
                <a:ea typeface="Segoe UI"/>
                <a:cs typeface="Segoe UI"/>
              </a:rPr>
              <a:t>​</a:t>
            </a:r>
          </a:p>
          <a:p>
            <a:pPr>
              <a:lnSpc>
                <a:spcPct val="170000"/>
              </a:lnSpc>
              <a:spcBef>
                <a:spcPts val="0"/>
              </a:spcBef>
            </a:pPr>
            <a:endParaRPr lang="en-US" sz="1800">
              <a:solidFill>
                <a:schemeClr val="tx1">
                  <a:lumMod val="85000"/>
                  <a:lumOff val="15000"/>
                </a:schemeClr>
              </a:solidFill>
              <a:latin typeface="IBM Plex Sans"/>
              <a:ea typeface="+mn-lt"/>
              <a:cs typeface="+mn-lt"/>
            </a:endParaRPr>
          </a:p>
          <a:p>
            <a:pPr marL="0" indent="0">
              <a:lnSpc>
                <a:spcPct val="170000"/>
              </a:lnSpc>
              <a:buNone/>
            </a:pPr>
            <a:endParaRPr lang="da-DK" sz="1600">
              <a:solidFill>
                <a:schemeClr val="tx1">
                  <a:lumMod val="85000"/>
                  <a:lumOff val="15000"/>
                </a:schemeClr>
              </a:solidFill>
              <a:cs typeface="Calibri" panose="020F0502020204030204"/>
            </a:endParaRPr>
          </a:p>
        </p:txBody>
      </p:sp>
      <p:sp>
        <p:nvSpPr>
          <p:cNvPr id="4" name="Slide Number Placeholder 3">
            <a:extLst>
              <a:ext uri="{FF2B5EF4-FFF2-40B4-BE49-F238E27FC236}">
                <a16:creationId xmlns:a16="http://schemas.microsoft.com/office/drawing/2014/main" id="{DFE3587B-7715-66A8-E781-2DD03A7B57E9}"/>
              </a:ext>
            </a:extLst>
          </p:cNvPr>
          <p:cNvSpPr>
            <a:spLocks noGrp="1"/>
          </p:cNvSpPr>
          <p:nvPr>
            <p:ph type="sldNum" sz="quarter" idx="12"/>
          </p:nvPr>
        </p:nvSpPr>
        <p:spPr/>
        <p:txBody>
          <a:bodyPr/>
          <a:lstStyle/>
          <a:p>
            <a:fld id="{CA6BAEFF-E5EB-4E30-946B-3AB4DD7C8F9E}" type="slidenum">
              <a:rPr lang="da-DK" smtClean="0"/>
              <a:t>17</a:t>
            </a:fld>
            <a:endParaRPr lang="da-DK"/>
          </a:p>
        </p:txBody>
      </p:sp>
      <p:sp>
        <p:nvSpPr>
          <p:cNvPr id="9" name="TextBox 8">
            <a:extLst>
              <a:ext uri="{FF2B5EF4-FFF2-40B4-BE49-F238E27FC236}">
                <a16:creationId xmlns:a16="http://schemas.microsoft.com/office/drawing/2014/main" id="{83CA60E7-0AC9-39BA-AF40-3D267F93548B}"/>
              </a:ext>
            </a:extLst>
          </p:cNvPr>
          <p:cNvSpPr txBox="1"/>
          <p:nvPr/>
        </p:nvSpPr>
        <p:spPr>
          <a:xfrm>
            <a:off x="642347" y="5856694"/>
            <a:ext cx="435788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800" u="sng">
              <a:cs typeface="Calibri"/>
            </a:endParaRPr>
          </a:p>
        </p:txBody>
      </p:sp>
    </p:spTree>
    <p:extLst>
      <p:ext uri="{BB962C8B-B14F-4D97-AF65-F5344CB8AC3E}">
        <p14:creationId xmlns:p14="http://schemas.microsoft.com/office/powerpoint/2010/main" val="3360152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94DE34-5384-478A-A9B1-CDD700CC267A}"/>
              </a:ext>
            </a:extLst>
          </p:cNvPr>
          <p:cNvSpPr>
            <a:spLocks noGrp="1"/>
          </p:cNvSpPr>
          <p:nvPr>
            <p:ph type="title"/>
          </p:nvPr>
        </p:nvSpPr>
        <p:spPr>
          <a:xfrm>
            <a:off x="369358" y="974712"/>
            <a:ext cx="4938410" cy="526126"/>
          </a:xfrm>
        </p:spPr>
        <p:txBody>
          <a:bodyPr vert="horz" lIns="0" tIns="0" rIns="0" bIns="0" rtlCol="0" anchor="ctr" anchorCtr="0">
            <a:noAutofit/>
          </a:bodyPr>
          <a:lstStyle/>
          <a:p>
            <a:endParaRPr lang="en-US"/>
          </a:p>
          <a:p>
            <a:endParaRPr lang="da-DK"/>
          </a:p>
          <a:p>
            <a:r>
              <a:rPr lang="da" sz="2000">
                <a:ea typeface="+mj-lt"/>
                <a:cs typeface="+mj-lt"/>
              </a:rPr>
              <a:t> </a:t>
            </a:r>
            <a:r>
              <a:rPr lang="en-US" sz="2000">
                <a:ea typeface="+mj-lt"/>
                <a:cs typeface="+mj-lt"/>
              </a:rPr>
              <a:t> </a:t>
            </a:r>
            <a:endParaRPr lang="da-DK" sz="2000"/>
          </a:p>
          <a:p>
            <a:endParaRPr lang="da-DK" sz="2000"/>
          </a:p>
        </p:txBody>
      </p:sp>
      <p:sp>
        <p:nvSpPr>
          <p:cNvPr id="7" name="Content Placeholder 6">
            <a:extLst>
              <a:ext uri="{FF2B5EF4-FFF2-40B4-BE49-F238E27FC236}">
                <a16:creationId xmlns:a16="http://schemas.microsoft.com/office/drawing/2014/main" id="{7CE9385A-610F-76EC-5B48-A1CA6B346334}"/>
              </a:ext>
            </a:extLst>
          </p:cNvPr>
          <p:cNvSpPr>
            <a:spLocks noGrp="1"/>
          </p:cNvSpPr>
          <p:nvPr>
            <p:ph idx="1"/>
          </p:nvPr>
        </p:nvSpPr>
        <p:spPr>
          <a:xfrm>
            <a:off x="612098" y="1912128"/>
            <a:ext cx="10227447" cy="4486784"/>
          </a:xfrm>
        </p:spPr>
        <p:txBody>
          <a:bodyPr vert="horz" lIns="0" tIns="0" rIns="0" bIns="0" rtlCol="0" anchor="t">
            <a:normAutofit/>
          </a:bodyPr>
          <a:lstStyle/>
          <a:p>
            <a:pPr marL="0" indent="0">
              <a:lnSpc>
                <a:spcPct val="150000"/>
              </a:lnSpc>
              <a:spcBef>
                <a:spcPct val="0"/>
              </a:spcBef>
              <a:buNone/>
            </a:pPr>
            <a:r>
              <a:rPr lang="da" sz="2000" cap="none">
                <a:latin typeface="Italian Plate No1"/>
                <a:ea typeface="+mj-lt"/>
                <a:cs typeface="+mj-lt"/>
              </a:rPr>
              <a:t>Mad</a:t>
            </a:r>
            <a:r>
              <a:rPr lang="da" sz="2000" u="sng" cap="none">
                <a:latin typeface="Italian Plate No1"/>
                <a:ea typeface="+mj-lt"/>
                <a:cs typeface="+mj-lt"/>
              </a:rPr>
              <a:t>tab</a:t>
            </a:r>
            <a:r>
              <a:rPr lang="da" sz="2000" cap="none">
                <a:latin typeface="Italian Plate No1"/>
                <a:ea typeface="+mj-lt"/>
                <a:cs typeface="+mj-lt"/>
              </a:rPr>
              <a:t> i verden</a:t>
            </a:r>
          </a:p>
          <a:p>
            <a:pPr>
              <a:lnSpc>
                <a:spcPct val="150000"/>
              </a:lnSpc>
              <a:spcBef>
                <a:spcPct val="0"/>
              </a:spcBef>
            </a:pPr>
            <a:r>
              <a:rPr lang="da" sz="1600" cap="none">
                <a:latin typeface="IBM Plex Sans"/>
                <a:ea typeface="+mj-lt"/>
                <a:cs typeface="+mj-lt"/>
              </a:rPr>
              <a:t>I 2020 blev det af Danmarks statistik anslået,  at 13,3 % af verdens fødevarer gik tabt efter høst eller før de nåede detailmarkedet, altså er der tale om fødevaretab. Disse tab opstod under aktiviteter i landbruget, transport, opbevaring, forarbejdning og engrossalg. </a:t>
            </a:r>
          </a:p>
          <a:p>
            <a:pPr>
              <a:lnSpc>
                <a:spcPct val="150000"/>
              </a:lnSpc>
              <a:spcBef>
                <a:spcPct val="0"/>
              </a:spcBef>
            </a:pPr>
            <a:endParaRPr lang="en-US" sz="1600">
              <a:latin typeface="IBM Plex Sans"/>
            </a:endParaRPr>
          </a:p>
          <a:p>
            <a:pPr marL="0" indent="0">
              <a:lnSpc>
                <a:spcPct val="150000"/>
              </a:lnSpc>
              <a:spcBef>
                <a:spcPct val="0"/>
              </a:spcBef>
              <a:buNone/>
            </a:pPr>
            <a:r>
              <a:rPr lang="en-US" sz="2000" cap="none" err="1">
                <a:latin typeface="Italian Plate No1"/>
              </a:rPr>
              <a:t>Mad</a:t>
            </a:r>
            <a:r>
              <a:rPr lang="en-US" sz="2000" u="sng" cap="none" err="1">
                <a:latin typeface="Italian Plate No1"/>
              </a:rPr>
              <a:t>spild</a:t>
            </a:r>
            <a:r>
              <a:rPr lang="en-US" sz="2000" cap="none">
                <a:latin typeface="Italian Plate No1"/>
              </a:rPr>
              <a:t> </a:t>
            </a:r>
            <a:r>
              <a:rPr lang="en-US" sz="2000" cap="none" err="1">
                <a:latin typeface="Italian Plate No1"/>
              </a:rPr>
              <a:t>i</a:t>
            </a:r>
            <a:r>
              <a:rPr lang="en-US" sz="2000" cap="none">
                <a:latin typeface="Italian Plate No1"/>
              </a:rPr>
              <a:t> </a:t>
            </a:r>
            <a:r>
              <a:rPr lang="en-US" sz="2000" cap="none" err="1">
                <a:latin typeface="Italian Plate No1"/>
              </a:rPr>
              <a:t>verden</a:t>
            </a:r>
            <a:endParaRPr lang="en-US" sz="2000" cap="none">
              <a:latin typeface="IBM Plex Sans"/>
            </a:endParaRPr>
          </a:p>
          <a:p>
            <a:pPr>
              <a:lnSpc>
                <a:spcPct val="150000"/>
              </a:lnSpc>
              <a:spcBef>
                <a:spcPct val="0"/>
              </a:spcBef>
            </a:pPr>
            <a:r>
              <a:rPr lang="da-DK" sz="1600" cap="none">
                <a:latin typeface="IBM Plex Sans"/>
                <a:ea typeface="+mj-lt"/>
                <a:cs typeface="+mj-lt"/>
              </a:rPr>
              <a:t>UN Environment </a:t>
            </a:r>
            <a:r>
              <a:rPr lang="da-DK" sz="1600" cap="none" err="1">
                <a:latin typeface="IBM Plex Sans"/>
                <a:ea typeface="+mj-lt"/>
                <a:cs typeface="+mj-lt"/>
              </a:rPr>
              <a:t>Programme</a:t>
            </a:r>
            <a:r>
              <a:rPr lang="da-DK" sz="1600" cap="none">
                <a:latin typeface="IBM Plex Sans"/>
                <a:ea typeface="+mj-lt"/>
                <a:cs typeface="+mj-lt"/>
              </a:rPr>
              <a:t> </a:t>
            </a:r>
            <a:r>
              <a:rPr lang="da" sz="1600" cap="none">
                <a:latin typeface="IBM Plex Sans"/>
                <a:ea typeface="+mj-lt"/>
                <a:cs typeface="+mj-lt"/>
              </a:rPr>
              <a:t>(UNEP) har estimeret, at ca. 17 procent af den samlede mængde mad, bliver spildt i husholdninger, fødevareservice- og detailniveau, hvilket svarer til 121 kg pr. Person hvert år på globalt niveau. Omkring 60 procent af dette spild sker i husholdningerne.</a:t>
            </a:r>
            <a:endParaRPr lang="da" sz="1600" cap="none"/>
          </a:p>
          <a:p>
            <a:pPr marL="0" indent="0">
              <a:lnSpc>
                <a:spcPct val="150000"/>
              </a:lnSpc>
              <a:spcBef>
                <a:spcPct val="0"/>
              </a:spcBef>
              <a:buNone/>
            </a:pPr>
            <a:br>
              <a:rPr lang="da">
                <a:ea typeface="+mj-lt"/>
                <a:cs typeface="+mj-lt"/>
              </a:rPr>
            </a:br>
            <a:endParaRPr lang="da-DK">
              <a:ea typeface="+mj-lt"/>
              <a:cs typeface="+mj-lt"/>
            </a:endParaRPr>
          </a:p>
        </p:txBody>
      </p:sp>
      <p:sp>
        <p:nvSpPr>
          <p:cNvPr id="4" name="Pladsholder til slidenummer 3">
            <a:extLst>
              <a:ext uri="{FF2B5EF4-FFF2-40B4-BE49-F238E27FC236}">
                <a16:creationId xmlns:a16="http://schemas.microsoft.com/office/drawing/2014/main" id="{BD191809-6B51-4EC2-A635-3F32A3D852EA}"/>
              </a:ext>
            </a:extLst>
          </p:cNvPr>
          <p:cNvSpPr>
            <a:spLocks noGrp="1"/>
          </p:cNvSpPr>
          <p:nvPr>
            <p:ph type="sldNum" sz="quarter" idx="12"/>
          </p:nvPr>
        </p:nvSpPr>
        <p:spPr/>
        <p:txBody>
          <a:bodyPr/>
          <a:lstStyle/>
          <a:p>
            <a:fld id="{CA6BAEFF-E5EB-4E30-946B-3AB4DD7C8F9E}" type="slidenum">
              <a:rPr lang="da-DK" smtClean="0"/>
              <a:t>18</a:t>
            </a:fld>
            <a:endParaRPr lang="da-DK"/>
          </a:p>
        </p:txBody>
      </p:sp>
      <p:sp>
        <p:nvSpPr>
          <p:cNvPr id="10" name="TextBox 9">
            <a:extLst>
              <a:ext uri="{FF2B5EF4-FFF2-40B4-BE49-F238E27FC236}">
                <a16:creationId xmlns:a16="http://schemas.microsoft.com/office/drawing/2014/main" id="{0461E1CC-6E18-F5DA-37FE-7F49B0981349}"/>
              </a:ext>
            </a:extLst>
          </p:cNvPr>
          <p:cNvSpPr txBox="1"/>
          <p:nvPr/>
        </p:nvSpPr>
        <p:spPr>
          <a:xfrm>
            <a:off x="505772" y="1029847"/>
            <a:ext cx="64582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Italian Plate No1"/>
              </a:rPr>
              <a:t>MADTAB OG MADSPILD I VERDEN</a:t>
            </a:r>
            <a:endParaRPr lang="en-US" sz="3200">
              <a:latin typeface="IBM Plex Sans"/>
            </a:endParaRPr>
          </a:p>
        </p:txBody>
      </p:sp>
    </p:spTree>
    <p:extLst>
      <p:ext uri="{BB962C8B-B14F-4D97-AF65-F5344CB8AC3E}">
        <p14:creationId xmlns:p14="http://schemas.microsoft.com/office/powerpoint/2010/main" val="3271327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04E46-56E8-71E2-B254-FAF64ACE3FEB}"/>
              </a:ext>
            </a:extLst>
          </p:cNvPr>
          <p:cNvSpPr>
            <a:spLocks noGrp="1"/>
          </p:cNvSpPr>
          <p:nvPr>
            <p:ph type="title"/>
          </p:nvPr>
        </p:nvSpPr>
        <p:spPr/>
        <p:txBody>
          <a:bodyPr>
            <a:normAutofit/>
          </a:bodyPr>
          <a:lstStyle/>
          <a:p>
            <a:endParaRPr lang="da-DK">
              <a:solidFill>
                <a:schemeClr val="tx1">
                  <a:lumMod val="85000"/>
                  <a:lumOff val="15000"/>
                </a:schemeClr>
              </a:solidFill>
              <a:latin typeface="Calibri"/>
              <a:ea typeface="+mj-lt"/>
              <a:cs typeface="Calibri"/>
            </a:endParaRPr>
          </a:p>
          <a:p>
            <a:endParaRPr lang="en-US">
              <a:cs typeface="Calibri Light"/>
            </a:endParaRPr>
          </a:p>
        </p:txBody>
      </p:sp>
      <p:pic>
        <p:nvPicPr>
          <p:cNvPr id="13" name="Picture 13" descr="Chart, funnel chart&#10;&#10;Description automatically generated">
            <a:extLst>
              <a:ext uri="{FF2B5EF4-FFF2-40B4-BE49-F238E27FC236}">
                <a16:creationId xmlns:a16="http://schemas.microsoft.com/office/drawing/2014/main" id="{A824FE43-C8C6-BB1D-39E2-41BAF78DA30B}"/>
              </a:ext>
            </a:extLst>
          </p:cNvPr>
          <p:cNvPicPr>
            <a:picLocks noGrp="1" noChangeAspect="1"/>
          </p:cNvPicPr>
          <p:nvPr>
            <p:ph idx="1"/>
          </p:nvPr>
        </p:nvPicPr>
        <p:blipFill rotWithShape="1">
          <a:blip r:embed="rId3"/>
          <a:stretch/>
        </p:blipFill>
        <p:spPr>
          <a:xfrm>
            <a:off x="2085406" y="1246821"/>
            <a:ext cx="8240935" cy="4852578"/>
          </a:xfrm>
        </p:spPr>
      </p:pic>
      <p:sp>
        <p:nvSpPr>
          <p:cNvPr id="7" name="TextBox 6">
            <a:extLst>
              <a:ext uri="{FF2B5EF4-FFF2-40B4-BE49-F238E27FC236}">
                <a16:creationId xmlns:a16="http://schemas.microsoft.com/office/drawing/2014/main" id="{FD94B13D-41A9-3425-3E25-CFD087378161}"/>
              </a:ext>
            </a:extLst>
          </p:cNvPr>
          <p:cNvSpPr txBox="1"/>
          <p:nvPr/>
        </p:nvSpPr>
        <p:spPr>
          <a:xfrm>
            <a:off x="1365793" y="1022973"/>
            <a:ext cx="82409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a-DK" sz="1200">
              <a:solidFill>
                <a:schemeClr val="tx1">
                  <a:lumMod val="85000"/>
                  <a:lumOff val="15000"/>
                </a:schemeClr>
              </a:solidFill>
              <a:cs typeface="Calibri"/>
            </a:endParaRPr>
          </a:p>
          <a:p>
            <a:endParaRPr lang="da-DK" sz="1200">
              <a:solidFill>
                <a:schemeClr val="tx1">
                  <a:lumMod val="85000"/>
                  <a:lumOff val="15000"/>
                </a:schemeClr>
              </a:solidFill>
              <a:cs typeface="Calibri"/>
            </a:endParaRPr>
          </a:p>
        </p:txBody>
      </p:sp>
      <p:sp>
        <p:nvSpPr>
          <p:cNvPr id="3" name="TextBox 2">
            <a:extLst>
              <a:ext uri="{FF2B5EF4-FFF2-40B4-BE49-F238E27FC236}">
                <a16:creationId xmlns:a16="http://schemas.microsoft.com/office/drawing/2014/main" id="{BA33005F-E4D0-942E-25E1-798E8544C018}"/>
              </a:ext>
            </a:extLst>
          </p:cNvPr>
          <p:cNvSpPr txBox="1"/>
          <p:nvPr/>
        </p:nvSpPr>
        <p:spPr>
          <a:xfrm>
            <a:off x="392112" y="643042"/>
            <a:ext cx="97629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Italian Plate No1"/>
                <a:ea typeface="+mn-lt"/>
                <a:cs typeface="+mn-lt"/>
              </a:rPr>
              <a:t>MADSPILD OG MADTAB FORDELT I VÆRDIKÆDEN OG VERDENSDELE</a:t>
            </a:r>
            <a:endParaRPr lang="en-US" sz="2800"/>
          </a:p>
        </p:txBody>
      </p:sp>
      <p:sp>
        <p:nvSpPr>
          <p:cNvPr id="8" name="Slide Number Placeholder 3">
            <a:extLst>
              <a:ext uri="{FF2B5EF4-FFF2-40B4-BE49-F238E27FC236}">
                <a16:creationId xmlns:a16="http://schemas.microsoft.com/office/drawing/2014/main" id="{2D1E0E7D-41A0-93DB-2ABC-6A6CE03BB9DE}"/>
              </a:ext>
            </a:extLst>
          </p:cNvPr>
          <p:cNvSpPr txBox="1">
            <a:spLocks/>
          </p:cNvSpPr>
          <p:nvPr/>
        </p:nvSpPr>
        <p:spPr>
          <a:xfrm>
            <a:off x="11353800" y="295609"/>
            <a:ext cx="680224" cy="18000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A6BAEFF-E5EB-4E30-946B-3AB4DD7C8F9E}" type="slidenum">
              <a:rPr lang="da-DK" sz="900" dirty="0" smtClean="0">
                <a:latin typeface="Italian Plate No1"/>
              </a:rPr>
              <a:pPr>
                <a:spcAft>
                  <a:spcPts val="600"/>
                </a:spcAft>
              </a:pPr>
              <a:t>19</a:t>
            </a:fld>
            <a:endParaRPr lang="da-DK" sz="900">
              <a:latin typeface="Italian Plate No1"/>
            </a:endParaRPr>
          </a:p>
        </p:txBody>
      </p:sp>
    </p:spTree>
    <p:extLst>
      <p:ext uri="{BB962C8B-B14F-4D97-AF65-F5344CB8AC3E}">
        <p14:creationId xmlns:p14="http://schemas.microsoft.com/office/powerpoint/2010/main" val="1303020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7CB7AE-51F2-584E-F6E5-8F24FA906C4F}"/>
              </a:ext>
            </a:extLst>
          </p:cNvPr>
          <p:cNvSpPr>
            <a:spLocks noGrp="1"/>
          </p:cNvSpPr>
          <p:nvPr>
            <p:ph type="title"/>
          </p:nvPr>
        </p:nvSpPr>
        <p:spPr>
          <a:xfrm>
            <a:off x="1362456" y="92583"/>
            <a:ext cx="9991344" cy="1263141"/>
          </a:xfrm>
        </p:spPr>
        <p:txBody>
          <a:bodyPr>
            <a:normAutofit/>
          </a:bodyPr>
          <a:lstStyle/>
          <a:p>
            <a:r>
              <a:rPr lang="da-DK" sz="4000"/>
              <a:t>Vejledning til denne power point </a:t>
            </a:r>
          </a:p>
        </p:txBody>
      </p:sp>
      <p:sp>
        <p:nvSpPr>
          <p:cNvPr id="3" name="Pladsholder til indhold 2">
            <a:extLst>
              <a:ext uri="{FF2B5EF4-FFF2-40B4-BE49-F238E27FC236}">
                <a16:creationId xmlns:a16="http://schemas.microsoft.com/office/drawing/2014/main" id="{4315F216-7DCF-DEAE-A1EC-60118A825EB8}"/>
              </a:ext>
            </a:extLst>
          </p:cNvPr>
          <p:cNvSpPr>
            <a:spLocks noGrp="1"/>
          </p:cNvSpPr>
          <p:nvPr>
            <p:ph idx="1"/>
          </p:nvPr>
        </p:nvSpPr>
        <p:spPr/>
        <p:txBody>
          <a:bodyPr>
            <a:normAutofit fontScale="92500" lnSpcReduction="10000"/>
          </a:bodyPr>
          <a:lstStyle/>
          <a:p>
            <a:pPr marL="0" indent="0">
              <a:buNone/>
            </a:pPr>
            <a:r>
              <a:rPr lang="da-DK" sz="1700" cap="none">
                <a:latin typeface="+mn-lt"/>
              </a:rPr>
              <a:t>Med denne power point er det formålet at give en indflyvning til de emner som indgår i Det datadrevne køkken og det er intentionen, at man som underviser kan bruge indhold og struktur som det er, eller klippe i emner og selv tilføje indhold. Emnerne er:</a:t>
            </a:r>
          </a:p>
          <a:p>
            <a:r>
              <a:rPr lang="da-DK" sz="1700" cap="none">
                <a:latin typeface="+mn-lt"/>
              </a:rPr>
              <a:t>Den brændende platform – hvorfor skal vi spare på ressourcerne? </a:t>
            </a:r>
          </a:p>
          <a:p>
            <a:r>
              <a:rPr lang="da-DK" sz="1700" cap="none">
                <a:latin typeface="+mn-lt"/>
              </a:rPr>
              <a:t>Madspild</a:t>
            </a:r>
          </a:p>
          <a:p>
            <a:r>
              <a:rPr lang="da-DK" sz="1700" cap="none">
                <a:latin typeface="+mn-lt"/>
              </a:rPr>
              <a:t>CO</a:t>
            </a:r>
            <a:r>
              <a:rPr lang="da-DK" sz="1700" cap="none" baseline="-25000">
                <a:latin typeface="+mn-lt"/>
              </a:rPr>
              <a:t>2</a:t>
            </a:r>
            <a:endParaRPr lang="da-DK" sz="1700" cap="none">
              <a:latin typeface="+mn-lt"/>
            </a:endParaRPr>
          </a:p>
          <a:p>
            <a:r>
              <a:rPr lang="da-DK" sz="1700" cap="none">
                <a:latin typeface="+mn-lt"/>
              </a:rPr>
              <a:t>Energi og vand</a:t>
            </a:r>
          </a:p>
          <a:p>
            <a:endParaRPr lang="da-DK" sz="1600" cap="none">
              <a:latin typeface="+mn-lt"/>
            </a:endParaRPr>
          </a:p>
          <a:p>
            <a:pPr marL="0" indent="0">
              <a:buNone/>
            </a:pPr>
            <a:r>
              <a:rPr lang="da-DK" sz="1600" b="1" cap="none">
                <a:latin typeface="+mn-lt"/>
              </a:rPr>
              <a:t>I noter under de enkelte slides, kan man finde uddybende forklaringer, tilføjelser og kildehenvisninger. </a:t>
            </a:r>
          </a:p>
          <a:p>
            <a:endParaRPr lang="da-DK" sz="1600" cap="none">
              <a:latin typeface="+mn-lt"/>
            </a:endParaRPr>
          </a:p>
          <a:p>
            <a:pPr marL="0" indent="0">
              <a:buNone/>
            </a:pPr>
            <a:r>
              <a:rPr lang="da-DK" sz="1600" b="1" cap="none">
                <a:latin typeface="+mn-lt"/>
              </a:rPr>
              <a:t>Power pointen udgør én del af en større undervisningspakke, som udover power pointen består af: </a:t>
            </a:r>
          </a:p>
          <a:p>
            <a:r>
              <a:rPr lang="da-DK" sz="1600" cap="none">
                <a:latin typeface="+mn-lt"/>
              </a:rPr>
              <a:t>Faktaark på hhv. madspild, CO</a:t>
            </a:r>
            <a:r>
              <a:rPr lang="da-DK" sz="1600" cap="none" baseline="-25000">
                <a:latin typeface="+mn-lt"/>
              </a:rPr>
              <a:t>2</a:t>
            </a:r>
            <a:r>
              <a:rPr lang="da-DK" sz="1600" cap="none">
                <a:latin typeface="+mn-lt"/>
              </a:rPr>
              <a:t>, vand og energi</a:t>
            </a:r>
          </a:p>
          <a:p>
            <a:r>
              <a:rPr lang="da-DK" sz="1600" cap="none">
                <a:latin typeface="+mn-lt"/>
              </a:rPr>
              <a:t>Et opgavesæt med øvelser på hhv. madspild, CO</a:t>
            </a:r>
            <a:r>
              <a:rPr lang="da-DK" sz="1600" cap="none" baseline="-25000">
                <a:latin typeface="+mn-lt"/>
              </a:rPr>
              <a:t>2</a:t>
            </a:r>
            <a:r>
              <a:rPr lang="da-DK" sz="1600" cap="none">
                <a:latin typeface="+mn-lt"/>
              </a:rPr>
              <a:t>, vand og energi</a:t>
            </a:r>
          </a:p>
          <a:p>
            <a:endParaRPr lang="da-DK" sz="1600" cap="none">
              <a:latin typeface="+mn-lt"/>
            </a:endParaRPr>
          </a:p>
        </p:txBody>
      </p:sp>
      <p:sp>
        <p:nvSpPr>
          <p:cNvPr id="4" name="Pladsholder til slidenummer 3">
            <a:extLst>
              <a:ext uri="{FF2B5EF4-FFF2-40B4-BE49-F238E27FC236}">
                <a16:creationId xmlns:a16="http://schemas.microsoft.com/office/drawing/2014/main" id="{2D732722-8513-E08D-400D-D8D76FB7BBB7}"/>
              </a:ext>
            </a:extLst>
          </p:cNvPr>
          <p:cNvSpPr>
            <a:spLocks noGrp="1"/>
          </p:cNvSpPr>
          <p:nvPr>
            <p:ph type="sldNum" sz="quarter" idx="12"/>
          </p:nvPr>
        </p:nvSpPr>
        <p:spPr/>
        <p:txBody>
          <a:bodyPr/>
          <a:lstStyle/>
          <a:p>
            <a:fld id="{CA6BAEFF-E5EB-4E30-946B-3AB4DD7C8F9E}" type="slidenum">
              <a:rPr lang="da-DK" smtClean="0"/>
              <a:t>2</a:t>
            </a:fld>
            <a:endParaRPr lang="da-DK"/>
          </a:p>
        </p:txBody>
      </p:sp>
    </p:spTree>
    <p:extLst>
      <p:ext uri="{BB962C8B-B14F-4D97-AF65-F5344CB8AC3E}">
        <p14:creationId xmlns:p14="http://schemas.microsoft.com/office/powerpoint/2010/main" val="510330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hart, bar chart&#10;&#10;Description automatically generated">
            <a:extLst>
              <a:ext uri="{FF2B5EF4-FFF2-40B4-BE49-F238E27FC236}">
                <a16:creationId xmlns:a16="http://schemas.microsoft.com/office/drawing/2014/main" id="{CA4472E0-964B-E268-9500-FD4086FAD3B5}"/>
              </a:ext>
            </a:extLst>
          </p:cNvPr>
          <p:cNvPicPr>
            <a:picLocks noChangeAspect="1"/>
          </p:cNvPicPr>
          <p:nvPr/>
        </p:nvPicPr>
        <p:blipFill rotWithShape="1">
          <a:blip r:embed="rId3"/>
          <a:srcRect l="-221" t="-218" r="221" b="13732"/>
          <a:stretch/>
        </p:blipFill>
        <p:spPr bwMode="auto">
          <a:xfrm>
            <a:off x="485669" y="836610"/>
            <a:ext cx="9512060" cy="4739038"/>
          </a:xfrm>
          <a:prstGeom prst="rect">
            <a:avLst/>
          </a:prstGeom>
          <a:ln>
            <a:noFill/>
          </a:ln>
          <a:extLst>
            <a:ext uri="{53640926-AAD7-44D8-BBD7-CCE9431645EC}">
              <a14:shadowObscured xmlns:a14="http://schemas.microsoft.com/office/drawing/2010/main"/>
            </a:ext>
          </a:extLst>
        </p:spPr>
      </p:pic>
      <p:sp>
        <p:nvSpPr>
          <p:cNvPr id="3" name="Text Placeholder 2">
            <a:extLst>
              <a:ext uri="{FF2B5EF4-FFF2-40B4-BE49-F238E27FC236}">
                <a16:creationId xmlns:a16="http://schemas.microsoft.com/office/drawing/2014/main" id="{B843F134-D060-558B-FCDD-A06A9DA73725}"/>
              </a:ext>
            </a:extLst>
          </p:cNvPr>
          <p:cNvSpPr>
            <a:spLocks noGrp="1"/>
          </p:cNvSpPr>
          <p:nvPr>
            <p:ph type="body" sz="quarter" idx="17"/>
          </p:nvPr>
        </p:nvSpPr>
        <p:spPr/>
        <p:txBody>
          <a:bodyPr vert="horz" lIns="0" tIns="0" rIns="0" bIns="0" rtlCol="0" anchor="t">
            <a:normAutofit/>
          </a:bodyPr>
          <a:lstStyle/>
          <a:p>
            <a:pPr marL="0" indent="0">
              <a:buNone/>
            </a:pPr>
            <a:endParaRPr lang="en-US" sz="1000"/>
          </a:p>
          <a:p>
            <a:endParaRPr lang="en-US" sz="1000">
              <a:ea typeface="+mn-lt"/>
              <a:cs typeface="+mn-lt"/>
            </a:endParaRPr>
          </a:p>
        </p:txBody>
      </p:sp>
      <p:sp>
        <p:nvSpPr>
          <p:cNvPr id="6" name="Slide Number Placeholder 3">
            <a:extLst>
              <a:ext uri="{FF2B5EF4-FFF2-40B4-BE49-F238E27FC236}">
                <a16:creationId xmlns:a16="http://schemas.microsoft.com/office/drawing/2014/main" id="{83CA3DD4-C935-ADED-4802-9EBA2DD90319}"/>
              </a:ext>
            </a:extLst>
          </p:cNvPr>
          <p:cNvSpPr txBox="1">
            <a:spLocks/>
          </p:cNvSpPr>
          <p:nvPr/>
        </p:nvSpPr>
        <p:spPr>
          <a:xfrm>
            <a:off x="11353800" y="295609"/>
            <a:ext cx="680224" cy="18000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A6BAEFF-E5EB-4E30-946B-3AB4DD7C8F9E}" type="slidenum">
              <a:rPr lang="da-DK" sz="900" dirty="0" smtClean="0">
                <a:latin typeface="Italian Plate No1"/>
              </a:rPr>
              <a:pPr>
                <a:spcAft>
                  <a:spcPts val="600"/>
                </a:spcAft>
              </a:pPr>
              <a:t>20</a:t>
            </a:fld>
            <a:endParaRPr lang="da-DK" sz="900">
              <a:latin typeface="Italian Plate No1"/>
            </a:endParaRPr>
          </a:p>
        </p:txBody>
      </p:sp>
    </p:spTree>
    <p:extLst>
      <p:ext uri="{BB962C8B-B14F-4D97-AF65-F5344CB8AC3E}">
        <p14:creationId xmlns:p14="http://schemas.microsoft.com/office/powerpoint/2010/main" val="2739513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4CD33D-1B99-0C12-33FF-6F4FEBB140C5}"/>
              </a:ext>
            </a:extLst>
          </p:cNvPr>
          <p:cNvSpPr>
            <a:spLocks noGrp="1"/>
          </p:cNvSpPr>
          <p:nvPr>
            <p:ph type="sldNum" sz="quarter" idx="17"/>
          </p:nvPr>
        </p:nvSpPr>
        <p:spPr/>
        <p:txBody>
          <a:bodyPr/>
          <a:lstStyle/>
          <a:p>
            <a:fld id="{CA6BAEFF-E5EB-4E30-946B-3AB4DD7C8F9E}" type="slidenum">
              <a:rPr lang="da-DK" smtClean="0"/>
              <a:t>21</a:t>
            </a:fld>
            <a:endParaRPr lang="da-DK"/>
          </a:p>
        </p:txBody>
      </p:sp>
      <p:sp>
        <p:nvSpPr>
          <p:cNvPr id="2" name="Title 1">
            <a:extLst>
              <a:ext uri="{FF2B5EF4-FFF2-40B4-BE49-F238E27FC236}">
                <a16:creationId xmlns:a16="http://schemas.microsoft.com/office/drawing/2014/main" id="{2EE97439-9BA4-8722-48EA-CD642EC9E00B}"/>
              </a:ext>
            </a:extLst>
          </p:cNvPr>
          <p:cNvSpPr>
            <a:spLocks noGrp="1"/>
          </p:cNvSpPr>
          <p:nvPr>
            <p:ph type="title" idx="4294967295"/>
          </p:nvPr>
        </p:nvSpPr>
        <p:spPr>
          <a:xfrm>
            <a:off x="1227722" y="895768"/>
            <a:ext cx="9991725" cy="544512"/>
          </a:xfrm>
        </p:spPr>
        <p:txBody>
          <a:bodyPr>
            <a:normAutofit/>
          </a:bodyPr>
          <a:lstStyle/>
          <a:p>
            <a:r>
              <a:rPr lang="en-US"/>
              <a:t>Madspild i </a:t>
            </a:r>
            <a:r>
              <a:rPr lang="en-US" err="1"/>
              <a:t>Danmark</a:t>
            </a:r>
            <a:r>
              <a:rPr lang="en-US"/>
              <a:t> 2021</a:t>
            </a:r>
          </a:p>
        </p:txBody>
      </p:sp>
      <p:graphicFrame>
        <p:nvGraphicFramePr>
          <p:cNvPr id="8" name="Tabel 3">
            <a:extLst>
              <a:ext uri="{FF2B5EF4-FFF2-40B4-BE49-F238E27FC236}">
                <a16:creationId xmlns:a16="http://schemas.microsoft.com/office/drawing/2014/main" id="{65E83622-96AE-254F-AA7F-8F4ACDE13305}"/>
              </a:ext>
            </a:extLst>
          </p:cNvPr>
          <p:cNvGraphicFramePr>
            <a:graphicFrameLocks noGrp="1"/>
          </p:cNvGraphicFramePr>
          <p:nvPr>
            <p:extLst>
              <p:ext uri="{D42A27DB-BD31-4B8C-83A1-F6EECF244321}">
                <p14:modId xmlns:p14="http://schemas.microsoft.com/office/powerpoint/2010/main" val="1020176845"/>
              </p:ext>
            </p:extLst>
          </p:nvPr>
        </p:nvGraphicFramePr>
        <p:xfrm>
          <a:off x="1237011" y="1908971"/>
          <a:ext cx="8651050" cy="3941712"/>
        </p:xfrm>
        <a:graphic>
          <a:graphicData uri="http://schemas.openxmlformats.org/drawingml/2006/table">
            <a:tbl>
              <a:tblPr/>
              <a:tblGrid>
                <a:gridCol w="3145836">
                  <a:extLst>
                    <a:ext uri="{9D8B030D-6E8A-4147-A177-3AD203B41FA5}">
                      <a16:colId xmlns:a16="http://schemas.microsoft.com/office/drawing/2014/main" val="311324689"/>
                    </a:ext>
                  </a:extLst>
                </a:gridCol>
                <a:gridCol w="2752607">
                  <a:extLst>
                    <a:ext uri="{9D8B030D-6E8A-4147-A177-3AD203B41FA5}">
                      <a16:colId xmlns:a16="http://schemas.microsoft.com/office/drawing/2014/main" val="473740420"/>
                    </a:ext>
                  </a:extLst>
                </a:gridCol>
                <a:gridCol w="2752607">
                  <a:extLst>
                    <a:ext uri="{9D8B030D-6E8A-4147-A177-3AD203B41FA5}">
                      <a16:colId xmlns:a16="http://schemas.microsoft.com/office/drawing/2014/main" val="3789651960"/>
                    </a:ext>
                  </a:extLst>
                </a:gridCol>
              </a:tblGrid>
              <a:tr h="534864">
                <a:tc>
                  <a:txBody>
                    <a:bodyPr/>
                    <a:lstStyle/>
                    <a:p>
                      <a:pPr algn="ctr" fontAlgn="t"/>
                      <a:r>
                        <a:rPr lang="da-DK" sz="2000" b="1">
                          <a:solidFill>
                            <a:schemeClr val="accent6"/>
                          </a:solidFill>
                          <a:effectLst/>
                          <a:latin typeface="IBM Plex Sans"/>
                        </a:rPr>
                        <a:t>Område</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tcPr>
                </a:tc>
                <a:tc>
                  <a:txBody>
                    <a:bodyPr/>
                    <a:lstStyle/>
                    <a:p>
                      <a:pPr lvl="0" algn="ctr">
                        <a:buNone/>
                      </a:pPr>
                      <a:r>
                        <a:rPr lang="da-DK" sz="2000" b="1">
                          <a:solidFill>
                            <a:schemeClr val="accent6"/>
                          </a:solidFill>
                          <a:effectLst/>
                          <a:latin typeface="IBM Plex Sans"/>
                        </a:rPr>
                        <a:t>Bioaffald kg ton</a:t>
                      </a:r>
                      <a:endParaRPr lang="en-US" sz="2000" b="1">
                        <a:solidFill>
                          <a:schemeClr val="accent6"/>
                        </a:solidFill>
                        <a:latin typeface="IBM Plex Sans"/>
                      </a:endParaRP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tcPr>
                </a:tc>
                <a:tc>
                  <a:txBody>
                    <a:bodyPr/>
                    <a:lstStyle/>
                    <a:p>
                      <a:pPr algn="ctr" fontAlgn="t"/>
                      <a:r>
                        <a:rPr lang="da-DK" sz="2000" b="1">
                          <a:solidFill>
                            <a:schemeClr val="accent6"/>
                          </a:solidFill>
                          <a:effectLst/>
                          <a:latin typeface="IBM Plex Sans"/>
                        </a:rPr>
                        <a:t>Madspild kg ton</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tcPr>
                </a:tc>
                <a:extLst>
                  <a:ext uri="{0D108BD9-81ED-4DB2-BD59-A6C34878D82A}">
                    <a16:rowId xmlns:a16="http://schemas.microsoft.com/office/drawing/2014/main" val="2690965761"/>
                  </a:ext>
                </a:extLst>
              </a:tr>
              <a:tr h="517422">
                <a:tc>
                  <a:txBody>
                    <a:bodyPr/>
                    <a:lstStyle/>
                    <a:p>
                      <a:pPr fontAlgn="t"/>
                      <a:r>
                        <a:rPr lang="da-DK" sz="2000">
                          <a:solidFill>
                            <a:schemeClr val="bg1"/>
                          </a:solidFill>
                          <a:effectLst/>
                          <a:latin typeface="IBM Plex Sans"/>
                        </a:rPr>
                        <a:t>Primærproduktion</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solidFill>
                      <a:srgbClr val="833434"/>
                    </a:solidFill>
                  </a:tcPr>
                </a:tc>
                <a:tc>
                  <a:txBody>
                    <a:bodyPr/>
                    <a:lstStyle/>
                    <a:p>
                      <a:pPr fontAlgn="t"/>
                      <a:r>
                        <a:rPr lang="da-DK" sz="2000">
                          <a:solidFill>
                            <a:schemeClr val="bg1"/>
                          </a:solidFill>
                          <a:effectLst/>
                          <a:latin typeface="IBM Plex Sans"/>
                        </a:rPr>
                        <a:t>59.000</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solidFill>
                      <a:srgbClr val="833434"/>
                    </a:solidFill>
                  </a:tcPr>
                </a:tc>
                <a:tc>
                  <a:txBody>
                    <a:bodyPr/>
                    <a:lstStyle/>
                    <a:p>
                      <a:pPr fontAlgn="t"/>
                      <a:r>
                        <a:rPr lang="da-DK" sz="2000">
                          <a:solidFill>
                            <a:schemeClr val="bg1"/>
                          </a:solidFill>
                          <a:effectLst/>
                          <a:latin typeface="IBM Plex Sans"/>
                        </a:rPr>
                        <a:t>44.000</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solidFill>
                      <a:srgbClr val="833434"/>
                    </a:solidFill>
                  </a:tcPr>
                </a:tc>
                <a:extLst>
                  <a:ext uri="{0D108BD9-81ED-4DB2-BD59-A6C34878D82A}">
                    <a16:rowId xmlns:a16="http://schemas.microsoft.com/office/drawing/2014/main" val="3593050184"/>
                  </a:ext>
                </a:extLst>
              </a:tr>
              <a:tr h="790668">
                <a:tc>
                  <a:txBody>
                    <a:bodyPr/>
                    <a:lstStyle/>
                    <a:p>
                      <a:pPr fontAlgn="t"/>
                      <a:r>
                        <a:rPr lang="da-DK" sz="2000">
                          <a:solidFill>
                            <a:schemeClr val="bg1"/>
                          </a:solidFill>
                          <a:effectLst/>
                          <a:latin typeface="IBM Plex Sans"/>
                        </a:rPr>
                        <a:t>Forarbejdnings- og fremstillingssektoren</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solidFill>
                      <a:schemeClr val="accent5">
                        <a:lumMod val="60000"/>
                        <a:lumOff val="40000"/>
                      </a:schemeClr>
                    </a:solidFill>
                  </a:tcPr>
                </a:tc>
                <a:tc>
                  <a:txBody>
                    <a:bodyPr/>
                    <a:lstStyle/>
                    <a:p>
                      <a:pPr fontAlgn="t"/>
                      <a:r>
                        <a:rPr lang="da-DK" sz="2000">
                          <a:solidFill>
                            <a:schemeClr val="bg1"/>
                          </a:solidFill>
                          <a:effectLst/>
                          <a:latin typeface="IBM Plex Sans"/>
                        </a:rPr>
                        <a:t>529.000</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solidFill>
                      <a:schemeClr val="accent5">
                        <a:lumMod val="60000"/>
                        <a:lumOff val="40000"/>
                      </a:schemeClr>
                    </a:solidFill>
                  </a:tcPr>
                </a:tc>
                <a:tc>
                  <a:txBody>
                    <a:bodyPr/>
                    <a:lstStyle/>
                    <a:p>
                      <a:pPr fontAlgn="t"/>
                      <a:r>
                        <a:rPr lang="da-DK" sz="2000">
                          <a:solidFill>
                            <a:schemeClr val="bg1"/>
                          </a:solidFill>
                          <a:effectLst/>
                          <a:latin typeface="IBM Plex Sans"/>
                        </a:rPr>
                        <a:t>385.000</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602352942"/>
                  </a:ext>
                </a:extLst>
              </a:tr>
              <a:tr h="790668">
                <a:tc>
                  <a:txBody>
                    <a:bodyPr/>
                    <a:lstStyle/>
                    <a:p>
                      <a:pPr fontAlgn="t"/>
                      <a:r>
                        <a:rPr lang="da-DK" sz="2000">
                          <a:solidFill>
                            <a:schemeClr val="bg1"/>
                          </a:solidFill>
                          <a:effectLst/>
                          <a:latin typeface="IBM Plex Sans"/>
                        </a:rPr>
                        <a:t>Detailhandelen og anden fødevaredistribution</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solidFill>
                      <a:srgbClr val="833434"/>
                    </a:solidFill>
                  </a:tcPr>
                </a:tc>
                <a:tc>
                  <a:txBody>
                    <a:bodyPr/>
                    <a:lstStyle/>
                    <a:p>
                      <a:pPr fontAlgn="t"/>
                      <a:r>
                        <a:rPr lang="da-DK" sz="2000">
                          <a:solidFill>
                            <a:schemeClr val="bg1"/>
                          </a:solidFill>
                          <a:effectLst/>
                          <a:latin typeface="IBM Plex Sans"/>
                        </a:rPr>
                        <a:t>99.000</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solidFill>
                      <a:srgbClr val="833434"/>
                    </a:solidFill>
                  </a:tcPr>
                </a:tc>
                <a:tc>
                  <a:txBody>
                    <a:bodyPr/>
                    <a:lstStyle/>
                    <a:p>
                      <a:pPr fontAlgn="t"/>
                      <a:r>
                        <a:rPr lang="da-DK" sz="2000">
                          <a:solidFill>
                            <a:schemeClr val="bg1"/>
                          </a:solidFill>
                          <a:effectLst/>
                          <a:latin typeface="IBM Plex Sans"/>
                        </a:rPr>
                        <a:t>96.000</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solidFill>
                      <a:srgbClr val="833434"/>
                    </a:solidFill>
                  </a:tcPr>
                </a:tc>
                <a:extLst>
                  <a:ext uri="{0D108BD9-81ED-4DB2-BD59-A6C34878D82A}">
                    <a16:rowId xmlns:a16="http://schemas.microsoft.com/office/drawing/2014/main" val="63577560"/>
                  </a:ext>
                </a:extLst>
              </a:tr>
              <a:tr h="790668">
                <a:tc>
                  <a:txBody>
                    <a:bodyPr/>
                    <a:lstStyle/>
                    <a:p>
                      <a:pPr fontAlgn="t"/>
                      <a:r>
                        <a:rPr lang="da-DK" sz="2000">
                          <a:solidFill>
                            <a:schemeClr val="bg1"/>
                          </a:solidFill>
                          <a:effectLst/>
                          <a:latin typeface="IBM Plex Sans"/>
                        </a:rPr>
                        <a:t>Restaurationsbranchen og restaurationstjenester</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solidFill>
                      <a:schemeClr val="accent6">
                        <a:lumMod val="40000"/>
                        <a:lumOff val="60000"/>
                      </a:schemeClr>
                    </a:solidFill>
                  </a:tcPr>
                </a:tc>
                <a:tc>
                  <a:txBody>
                    <a:bodyPr/>
                    <a:lstStyle/>
                    <a:p>
                      <a:pPr fontAlgn="t"/>
                      <a:r>
                        <a:rPr lang="da-DK" sz="2000">
                          <a:solidFill>
                            <a:schemeClr val="bg1"/>
                          </a:solidFill>
                          <a:effectLst/>
                          <a:latin typeface="IBM Plex Sans"/>
                        </a:rPr>
                        <a:t>71.000</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solidFill>
                      <a:schemeClr val="accent6">
                        <a:lumMod val="40000"/>
                        <a:lumOff val="60000"/>
                      </a:schemeClr>
                    </a:solidFill>
                  </a:tcPr>
                </a:tc>
                <a:tc>
                  <a:txBody>
                    <a:bodyPr/>
                    <a:lstStyle/>
                    <a:p>
                      <a:pPr fontAlgn="t"/>
                      <a:r>
                        <a:rPr lang="da-DK" sz="2000">
                          <a:solidFill>
                            <a:schemeClr val="bg1"/>
                          </a:solidFill>
                          <a:effectLst/>
                          <a:latin typeface="IBM Plex Sans"/>
                        </a:rPr>
                        <a:t>42.000</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105795264"/>
                  </a:ext>
                </a:extLst>
              </a:tr>
              <a:tr h="517422">
                <a:tc>
                  <a:txBody>
                    <a:bodyPr/>
                    <a:lstStyle/>
                    <a:p>
                      <a:pPr fontAlgn="t"/>
                      <a:r>
                        <a:rPr lang="da-DK" sz="2000">
                          <a:solidFill>
                            <a:schemeClr val="bg1"/>
                          </a:solidFill>
                          <a:effectLst/>
                          <a:latin typeface="IBM Plex Sans"/>
                        </a:rPr>
                        <a:t>Husholdninger</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solidFill>
                      <a:srgbClr val="833434"/>
                    </a:solidFill>
                  </a:tcPr>
                </a:tc>
                <a:tc>
                  <a:txBody>
                    <a:bodyPr/>
                    <a:lstStyle/>
                    <a:p>
                      <a:pPr fontAlgn="t"/>
                      <a:r>
                        <a:rPr lang="da-DK" sz="2000">
                          <a:solidFill>
                            <a:schemeClr val="bg1"/>
                          </a:solidFill>
                          <a:effectLst/>
                          <a:latin typeface="IBM Plex Sans"/>
                        </a:rPr>
                        <a:t>456.000</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solidFill>
                      <a:srgbClr val="833434"/>
                    </a:solidFill>
                  </a:tcPr>
                </a:tc>
                <a:tc>
                  <a:txBody>
                    <a:bodyPr/>
                    <a:lstStyle/>
                    <a:p>
                      <a:pPr fontAlgn="t"/>
                      <a:r>
                        <a:rPr lang="da-DK" sz="2000">
                          <a:solidFill>
                            <a:schemeClr val="bg1"/>
                          </a:solidFill>
                          <a:effectLst/>
                          <a:latin typeface="IBM Plex Sans"/>
                        </a:rPr>
                        <a:t>247.000</a:t>
                      </a:r>
                    </a:p>
                  </a:txBody>
                  <a:tcPr marL="57741" marR="57741" marT="57741" marB="57741">
                    <a:lnL w="6350" cap="flat" cmpd="sng" algn="ctr">
                      <a:solidFill>
                        <a:srgbClr val="D2D2D2"/>
                      </a:solidFill>
                      <a:prstDash val="solid"/>
                      <a:round/>
                      <a:headEnd type="none" w="med" len="med"/>
                      <a:tailEnd type="none" w="med" len="med"/>
                    </a:lnL>
                    <a:lnR w="6350" cap="flat" cmpd="sng" algn="ctr">
                      <a:solidFill>
                        <a:srgbClr val="D2D2D2"/>
                      </a:solidFill>
                      <a:prstDash val="solid"/>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solidFill>
                      <a:srgbClr val="833434"/>
                    </a:solidFill>
                  </a:tcPr>
                </a:tc>
                <a:extLst>
                  <a:ext uri="{0D108BD9-81ED-4DB2-BD59-A6C34878D82A}">
                    <a16:rowId xmlns:a16="http://schemas.microsoft.com/office/drawing/2014/main" val="1131932998"/>
                  </a:ext>
                </a:extLst>
              </a:tr>
            </a:tbl>
          </a:graphicData>
        </a:graphic>
      </p:graphicFrame>
      <p:sp>
        <p:nvSpPr>
          <p:cNvPr id="7" name="TextBox 6">
            <a:extLst>
              <a:ext uri="{FF2B5EF4-FFF2-40B4-BE49-F238E27FC236}">
                <a16:creationId xmlns:a16="http://schemas.microsoft.com/office/drawing/2014/main" id="{E77472CD-1CD4-CB55-BFA4-54E4A33869E9}"/>
              </a:ext>
            </a:extLst>
          </p:cNvPr>
          <p:cNvSpPr txBox="1"/>
          <p:nvPr/>
        </p:nvSpPr>
        <p:spPr>
          <a:xfrm>
            <a:off x="668803" y="1205162"/>
            <a:ext cx="89117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ea typeface="+mn-lt"/>
              <a:cs typeface="+mn-lt"/>
            </a:endParaRPr>
          </a:p>
          <a:p>
            <a:endParaRPr lang="da-DK"/>
          </a:p>
        </p:txBody>
      </p:sp>
      <p:sp>
        <p:nvSpPr>
          <p:cNvPr id="9" name="Ellipse 8">
            <a:extLst>
              <a:ext uri="{FF2B5EF4-FFF2-40B4-BE49-F238E27FC236}">
                <a16:creationId xmlns:a16="http://schemas.microsoft.com/office/drawing/2014/main" id="{7105F298-F512-E11C-09E4-B55A05F19B9C}"/>
              </a:ext>
            </a:extLst>
          </p:cNvPr>
          <p:cNvSpPr/>
          <p:nvPr/>
        </p:nvSpPr>
        <p:spPr>
          <a:xfrm>
            <a:off x="7007523" y="4440586"/>
            <a:ext cx="1245705" cy="646331"/>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632153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94DE34-5384-478A-A9B1-CDD700CC267A}"/>
              </a:ext>
            </a:extLst>
          </p:cNvPr>
          <p:cNvSpPr>
            <a:spLocks noGrp="1"/>
          </p:cNvSpPr>
          <p:nvPr>
            <p:ph type="title"/>
          </p:nvPr>
        </p:nvSpPr>
        <p:spPr>
          <a:xfrm>
            <a:off x="788882" y="676100"/>
            <a:ext cx="9991344" cy="668105"/>
          </a:xfrm>
        </p:spPr>
        <p:txBody>
          <a:bodyPr>
            <a:normAutofit/>
          </a:bodyPr>
          <a:lstStyle/>
          <a:p>
            <a:r>
              <a:rPr lang="da-DK" sz="3600"/>
              <a:t>Bioaffald – den samlede mængde</a:t>
            </a:r>
          </a:p>
        </p:txBody>
      </p:sp>
      <p:sp>
        <p:nvSpPr>
          <p:cNvPr id="3" name="Pladsholder til indhold 2">
            <a:extLst>
              <a:ext uri="{FF2B5EF4-FFF2-40B4-BE49-F238E27FC236}">
                <a16:creationId xmlns:a16="http://schemas.microsoft.com/office/drawing/2014/main" id="{379238E4-C5C8-4805-A77B-FD4A2EB94D03}"/>
              </a:ext>
            </a:extLst>
          </p:cNvPr>
          <p:cNvSpPr>
            <a:spLocks noGrp="1"/>
          </p:cNvSpPr>
          <p:nvPr>
            <p:ph idx="1"/>
          </p:nvPr>
        </p:nvSpPr>
        <p:spPr>
          <a:xfrm>
            <a:off x="788882" y="1855117"/>
            <a:ext cx="5569246" cy="3775584"/>
          </a:xfrm>
        </p:spPr>
        <p:txBody>
          <a:bodyPr vert="horz" lIns="0" tIns="0" rIns="0" bIns="0" rtlCol="0" anchor="t">
            <a:normAutofit/>
          </a:bodyPr>
          <a:lstStyle/>
          <a:p>
            <a:pPr marL="0" indent="0">
              <a:lnSpc>
                <a:spcPct val="160000"/>
              </a:lnSpc>
              <a:buNone/>
            </a:pPr>
            <a:endParaRPr lang="da-DK" sz="1600">
              <a:latin typeface="IBM Plex Sans"/>
              <a:cs typeface="Times New Roman"/>
            </a:endParaRPr>
          </a:p>
          <a:p>
            <a:pPr marL="0" indent="0">
              <a:lnSpc>
                <a:spcPct val="160000"/>
              </a:lnSpc>
              <a:buNone/>
            </a:pPr>
            <a:endParaRPr lang="da-DK" sz="1600">
              <a:latin typeface="IBM Plex Sans"/>
              <a:cs typeface="Times New Roman"/>
            </a:endParaRPr>
          </a:p>
          <a:p>
            <a:pPr marL="0" indent="0">
              <a:lnSpc>
                <a:spcPct val="160000"/>
              </a:lnSpc>
              <a:buNone/>
            </a:pPr>
            <a:r>
              <a:rPr lang="da-DK" sz="1600">
                <a:latin typeface="IBM Plex Sans"/>
                <a:cs typeface="Times New Roman"/>
              </a:rPr>
              <a:t>Bioaffald udgør den samlede mængde af al det organiske affald. Det affald som mange kommer i deres ”</a:t>
            </a:r>
            <a:r>
              <a:rPr lang="da-DK" sz="1600" i="1">
                <a:latin typeface="IBM Plex Sans"/>
                <a:cs typeface="Times New Roman"/>
              </a:rPr>
              <a:t>Grisespand</a:t>
            </a:r>
            <a:r>
              <a:rPr lang="da-DK" sz="1600">
                <a:latin typeface="IBM Plex Sans"/>
                <a:cs typeface="Times New Roman"/>
              </a:rPr>
              <a:t>’”.</a:t>
            </a:r>
            <a:endParaRPr lang="da-DK"/>
          </a:p>
          <a:p>
            <a:pPr marL="0" indent="0">
              <a:lnSpc>
                <a:spcPct val="160000"/>
              </a:lnSpc>
              <a:buNone/>
            </a:pPr>
            <a:endParaRPr lang="da-DK" sz="1600">
              <a:latin typeface="IBM Plex Sans"/>
              <a:cs typeface="Calibri" panose="020F0502020204030204"/>
            </a:endParaRPr>
          </a:p>
          <a:p>
            <a:pPr marL="0" indent="0">
              <a:buNone/>
            </a:pPr>
            <a:endParaRPr lang="da-DK">
              <a:latin typeface="IBM Plex Sans"/>
              <a:cs typeface="Times New Roman"/>
            </a:endParaRPr>
          </a:p>
          <a:p>
            <a:pPr marL="0" lvl="1" indent="0">
              <a:buNone/>
            </a:pPr>
            <a:endParaRPr lang="da-DK">
              <a:latin typeface="IBM Plex Sans"/>
              <a:cs typeface="Times New Roman"/>
            </a:endParaRPr>
          </a:p>
        </p:txBody>
      </p:sp>
      <p:sp>
        <p:nvSpPr>
          <p:cNvPr id="4" name="Pladsholder til slidenummer 3">
            <a:extLst>
              <a:ext uri="{FF2B5EF4-FFF2-40B4-BE49-F238E27FC236}">
                <a16:creationId xmlns:a16="http://schemas.microsoft.com/office/drawing/2014/main" id="{BD191809-6B51-4EC2-A635-3F32A3D852EA}"/>
              </a:ext>
            </a:extLst>
          </p:cNvPr>
          <p:cNvSpPr>
            <a:spLocks noGrp="1"/>
          </p:cNvSpPr>
          <p:nvPr>
            <p:ph type="sldNum" sz="quarter" idx="12"/>
          </p:nvPr>
        </p:nvSpPr>
        <p:spPr/>
        <p:txBody>
          <a:bodyPr/>
          <a:lstStyle/>
          <a:p>
            <a:fld id="{CA6BAEFF-E5EB-4E30-946B-3AB4DD7C8F9E}" type="slidenum">
              <a:rPr lang="da-DK" smtClean="0"/>
              <a:t>22</a:t>
            </a:fld>
            <a:endParaRPr lang="da-DK"/>
          </a:p>
        </p:txBody>
      </p:sp>
      <p:graphicFrame>
        <p:nvGraphicFramePr>
          <p:cNvPr id="9" name="Diagram 9">
            <a:extLst>
              <a:ext uri="{FF2B5EF4-FFF2-40B4-BE49-F238E27FC236}">
                <a16:creationId xmlns:a16="http://schemas.microsoft.com/office/drawing/2014/main" id="{2600D205-FFFF-A42D-A4EC-15500C081982}"/>
              </a:ext>
            </a:extLst>
          </p:cNvPr>
          <p:cNvGraphicFramePr/>
          <p:nvPr/>
        </p:nvGraphicFramePr>
        <p:xfrm>
          <a:off x="7059944" y="1855117"/>
          <a:ext cx="4150067" cy="3355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8704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AB52981B-A3E5-E85F-A4EA-771186711562}"/>
              </a:ext>
            </a:extLst>
          </p:cNvPr>
          <p:cNvSpPr>
            <a:spLocks noGrp="1"/>
          </p:cNvSpPr>
          <p:nvPr>
            <p:ph type="title"/>
          </p:nvPr>
        </p:nvSpPr>
        <p:spPr>
          <a:xfrm>
            <a:off x="591596" y="208064"/>
            <a:ext cx="9991344" cy="1263141"/>
          </a:xfrm>
        </p:spPr>
        <p:txBody>
          <a:bodyPr/>
          <a:lstStyle/>
          <a:p>
            <a:r>
              <a:rPr lang="en-US" sz="3200"/>
              <a:t>Definition </a:t>
            </a:r>
            <a:r>
              <a:rPr lang="en-US" sz="3200" err="1"/>
              <a:t>af</a:t>
            </a:r>
            <a:r>
              <a:rPr lang="en-US" sz="3200"/>
              <a:t> </a:t>
            </a:r>
            <a:r>
              <a:rPr lang="en-US" sz="3200" err="1"/>
              <a:t>madspild</a:t>
            </a:r>
            <a:r>
              <a:rPr lang="en-US" sz="3200"/>
              <a:t>? – </a:t>
            </a:r>
            <a:r>
              <a:rPr lang="en-US" sz="3200" err="1"/>
              <a:t>hvad</a:t>
            </a:r>
            <a:r>
              <a:rPr lang="en-US" sz="3200"/>
              <a:t> der er </a:t>
            </a:r>
            <a:r>
              <a:rPr lang="en-US" sz="3200" err="1"/>
              <a:t>madaffald</a:t>
            </a:r>
            <a:r>
              <a:rPr lang="en-US" sz="3200"/>
              <a:t> I </a:t>
            </a:r>
            <a:r>
              <a:rPr lang="en-US" sz="3200" err="1"/>
              <a:t>dag</a:t>
            </a:r>
            <a:r>
              <a:rPr lang="en-US" sz="3200"/>
              <a:t>, er </a:t>
            </a:r>
            <a:r>
              <a:rPr lang="en-US" sz="3200" err="1"/>
              <a:t>en</a:t>
            </a:r>
            <a:r>
              <a:rPr lang="en-US" sz="3200"/>
              <a:t> </a:t>
            </a:r>
            <a:r>
              <a:rPr lang="en-US" sz="3200" err="1"/>
              <a:t>genvinst</a:t>
            </a:r>
            <a:r>
              <a:rPr lang="en-US" sz="3200"/>
              <a:t> I morgen…</a:t>
            </a:r>
            <a:endParaRPr lang="da-DK"/>
          </a:p>
        </p:txBody>
      </p:sp>
      <p:sp>
        <p:nvSpPr>
          <p:cNvPr id="9" name="Pladsholder til tekst 8">
            <a:extLst>
              <a:ext uri="{FF2B5EF4-FFF2-40B4-BE49-F238E27FC236}">
                <a16:creationId xmlns:a16="http://schemas.microsoft.com/office/drawing/2014/main" id="{8E3EF42F-2F15-B7BD-E732-0E426835A7C3}"/>
              </a:ext>
            </a:extLst>
          </p:cNvPr>
          <p:cNvSpPr>
            <a:spLocks noGrp="1"/>
          </p:cNvSpPr>
          <p:nvPr>
            <p:ph idx="1"/>
          </p:nvPr>
        </p:nvSpPr>
        <p:spPr>
          <a:xfrm>
            <a:off x="591596" y="1833904"/>
            <a:ext cx="9991344" cy="3775584"/>
          </a:xfrm>
        </p:spPr>
        <p:txBody>
          <a:bodyPr vert="horz" lIns="0" tIns="0" rIns="0" bIns="0" rtlCol="0" anchor="t">
            <a:normAutofit lnSpcReduction="10000"/>
          </a:bodyPr>
          <a:lstStyle/>
          <a:p>
            <a:pPr>
              <a:lnSpc>
                <a:spcPct val="150000"/>
              </a:lnSpc>
            </a:pPr>
            <a:r>
              <a:rPr lang="da-DK" sz="1600" cap="none">
                <a:latin typeface="IBM Plex Sans"/>
                <a:ea typeface="+mn-lt"/>
                <a:cs typeface="+mn-lt"/>
              </a:rPr>
              <a:t>Paradokset i definitionen af madspild og madaffald er, at det som af nogen defineres som </a:t>
            </a:r>
            <a:r>
              <a:rPr lang="da-DK" sz="1600" i="1" cap="none">
                <a:latin typeface="IBM Plex Sans"/>
                <a:ea typeface="+mn-lt"/>
                <a:cs typeface="+mn-lt"/>
              </a:rPr>
              <a:t>madaffald</a:t>
            </a:r>
            <a:r>
              <a:rPr lang="da-DK" sz="1600" cap="none">
                <a:latin typeface="IBM Plex Sans"/>
                <a:ea typeface="+mn-lt"/>
                <a:cs typeface="+mn-lt"/>
              </a:rPr>
              <a:t>,  af andre opfattes som </a:t>
            </a:r>
            <a:r>
              <a:rPr lang="da-DK" sz="1600" i="1" cap="none">
                <a:latin typeface="IBM Plex Sans"/>
                <a:ea typeface="+mn-lt"/>
                <a:cs typeface="+mn-lt"/>
              </a:rPr>
              <a:t>madspild</a:t>
            </a:r>
            <a:r>
              <a:rPr lang="da-DK" sz="1600" cap="none">
                <a:latin typeface="IBM Plex Sans"/>
                <a:ea typeface="+mn-lt"/>
                <a:cs typeface="+mn-lt"/>
              </a:rPr>
              <a:t>. </a:t>
            </a:r>
          </a:p>
          <a:p>
            <a:pPr marL="0" indent="0">
              <a:lnSpc>
                <a:spcPct val="150000"/>
              </a:lnSpc>
              <a:buNone/>
            </a:pPr>
            <a:endParaRPr lang="en-US" sz="1600" cap="none">
              <a:latin typeface="IBM Plex Sans"/>
            </a:endParaRPr>
          </a:p>
          <a:p>
            <a:pPr marL="0" indent="0">
              <a:lnSpc>
                <a:spcPct val="150000"/>
              </a:lnSpc>
              <a:buClr>
                <a:srgbClr val="000000"/>
              </a:buClr>
              <a:buNone/>
            </a:pPr>
            <a:r>
              <a:rPr lang="da-DK" sz="1600" b="1" cap="none">
                <a:latin typeface="IBM Plex Sans"/>
                <a:ea typeface="+mn-lt"/>
                <a:cs typeface="+mn-lt"/>
              </a:rPr>
              <a:t>Men madspild kan defineres som: </a:t>
            </a:r>
          </a:p>
          <a:p>
            <a:pPr marL="514350" indent="-285750">
              <a:lnSpc>
                <a:spcPct val="150000"/>
              </a:lnSpc>
              <a:buClr>
                <a:srgbClr val="000000"/>
              </a:buClr>
            </a:pPr>
            <a:r>
              <a:rPr lang="da-DK" sz="1600" cap="none">
                <a:latin typeface="IBM Plex Sans"/>
                <a:ea typeface="+mn-lt"/>
                <a:cs typeface="+mn-lt"/>
              </a:rPr>
              <a:t>Den del af bioaffaldet der kunne være benyttet eller spist, men ender i skraldespanden. </a:t>
            </a:r>
          </a:p>
          <a:p>
            <a:pPr lvl="1">
              <a:lnSpc>
                <a:spcPct val="150000"/>
              </a:lnSpc>
              <a:buClr>
                <a:srgbClr val="000000"/>
              </a:buClr>
            </a:pPr>
            <a:endParaRPr lang="da-DK" sz="1600">
              <a:latin typeface="IBM Plex Sans"/>
              <a:ea typeface="+mn-lt"/>
              <a:cs typeface="+mn-lt"/>
            </a:endParaRPr>
          </a:p>
          <a:p>
            <a:pPr>
              <a:lnSpc>
                <a:spcPct val="150000"/>
              </a:lnSpc>
            </a:pPr>
            <a:r>
              <a:rPr lang="da-DK" sz="1600" cap="none">
                <a:latin typeface="IBM Plex Sans"/>
                <a:ea typeface="+mn-lt"/>
                <a:cs typeface="+mn-lt"/>
              </a:rPr>
              <a:t>En definition på madspild er betinget, af både kulturelle og kompetencemæssige forhold og i arbejdet med madspild, er det derfor vigtigt, at have for øje, at der hverken er en rigtig eller forkert definition -  det vil altid være en vurderingssag. </a:t>
            </a:r>
            <a:endParaRPr lang="en-US" sz="1600" cap="none">
              <a:latin typeface="IBM Plex Sans"/>
              <a:ea typeface="+mn-lt"/>
              <a:cs typeface="+mn-lt"/>
            </a:endParaRPr>
          </a:p>
          <a:p>
            <a:pPr marL="285750" indent="-285750">
              <a:lnSpc>
                <a:spcPct val="150000"/>
              </a:lnSpc>
              <a:buFont typeface="Arial,Sans-Serif"/>
              <a:buChar char="•"/>
            </a:pPr>
            <a:endParaRPr lang="en-US" sz="1050">
              <a:ea typeface="+mn-lt"/>
              <a:cs typeface="+mn-lt"/>
            </a:endParaRPr>
          </a:p>
          <a:p>
            <a:pPr marL="285750" indent="-285750">
              <a:lnSpc>
                <a:spcPct val="150000"/>
              </a:lnSpc>
              <a:buFont typeface="Arial,Sans-Serif"/>
              <a:buChar char="•"/>
            </a:pPr>
            <a:endParaRPr lang="da-DK" sz="1200" cap="all">
              <a:ea typeface="+mn-lt"/>
              <a:cs typeface="+mn-lt"/>
            </a:endParaRPr>
          </a:p>
          <a:p>
            <a:pPr marL="285750" indent="-285750">
              <a:lnSpc>
                <a:spcPct val="150000"/>
              </a:lnSpc>
              <a:buFont typeface="Arial,Sans-Serif"/>
              <a:buChar char="•"/>
            </a:pPr>
            <a:endParaRPr lang="en-US" sz="1200">
              <a:ea typeface="+mn-lt"/>
              <a:cs typeface="+mn-lt"/>
            </a:endParaRPr>
          </a:p>
          <a:p>
            <a:endParaRPr lang="da-DK"/>
          </a:p>
        </p:txBody>
      </p:sp>
      <p:sp>
        <p:nvSpPr>
          <p:cNvPr id="6" name="Pladsholder til slidenummer 5">
            <a:extLst>
              <a:ext uri="{FF2B5EF4-FFF2-40B4-BE49-F238E27FC236}">
                <a16:creationId xmlns:a16="http://schemas.microsoft.com/office/drawing/2014/main" id="{81C068E3-3C1C-902D-3FAE-DCCEA7D383E8}"/>
              </a:ext>
            </a:extLst>
          </p:cNvPr>
          <p:cNvSpPr>
            <a:spLocks noGrp="1"/>
          </p:cNvSpPr>
          <p:nvPr>
            <p:ph type="sldNum" sz="quarter" idx="12"/>
          </p:nvPr>
        </p:nvSpPr>
        <p:spPr/>
        <p:txBody>
          <a:bodyPr/>
          <a:lstStyle/>
          <a:p>
            <a:fld id="{CA6BAEFF-E5EB-4E30-946B-3AB4DD7C8F9E}" type="slidenum">
              <a:rPr lang="da-DK" smtClean="0"/>
              <a:pPr/>
              <a:t>23</a:t>
            </a:fld>
            <a:endParaRPr lang="da-DK"/>
          </a:p>
        </p:txBody>
      </p:sp>
    </p:spTree>
    <p:extLst>
      <p:ext uri="{BB962C8B-B14F-4D97-AF65-F5344CB8AC3E}">
        <p14:creationId xmlns:p14="http://schemas.microsoft.com/office/powerpoint/2010/main" val="158373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BD191809-6B51-4EC2-A635-3F32A3D852EA}"/>
              </a:ext>
            </a:extLst>
          </p:cNvPr>
          <p:cNvSpPr>
            <a:spLocks noGrp="1"/>
          </p:cNvSpPr>
          <p:nvPr>
            <p:ph type="sldNum" sz="quarter" idx="17"/>
          </p:nvPr>
        </p:nvSpPr>
        <p:spPr/>
        <p:txBody>
          <a:bodyPr vert="horz" lIns="91440" tIns="45720" rIns="91440" bIns="45720" rtlCol="0" anchor="ctr">
            <a:noAutofit/>
          </a:bodyPr>
          <a:lstStyle/>
          <a:p>
            <a:pPr>
              <a:spcAft>
                <a:spcPts val="600"/>
              </a:spcAft>
            </a:pPr>
            <a:fld id="{CA6BAEFF-E5EB-4E30-946B-3AB4DD7C8F9E}" type="slidenum">
              <a:rPr lang="en-US" smtClean="0"/>
              <a:pPr>
                <a:spcAft>
                  <a:spcPts val="600"/>
                </a:spcAft>
              </a:pPr>
              <a:t>24</a:t>
            </a:fld>
            <a:endParaRPr lang="en-US"/>
          </a:p>
        </p:txBody>
      </p:sp>
      <p:pic>
        <p:nvPicPr>
          <p:cNvPr id="8" name="Picture 8" descr="A picture containing food, cup, plate, breakfast&#10;&#10;Description automatically generated">
            <a:extLst>
              <a:ext uri="{FF2B5EF4-FFF2-40B4-BE49-F238E27FC236}">
                <a16:creationId xmlns:a16="http://schemas.microsoft.com/office/drawing/2014/main" id="{4EA579CD-4FEC-2304-915B-BB472F3BD166}"/>
              </a:ext>
            </a:extLst>
          </p:cNvPr>
          <p:cNvPicPr>
            <a:picLocks noChangeAspect="1"/>
          </p:cNvPicPr>
          <p:nvPr/>
        </p:nvPicPr>
        <p:blipFill>
          <a:blip r:embed="rId3"/>
          <a:stretch>
            <a:fillRect/>
          </a:stretch>
        </p:blipFill>
        <p:spPr>
          <a:xfrm>
            <a:off x="793816" y="3708379"/>
            <a:ext cx="2964210" cy="2160671"/>
          </a:xfrm>
          <a:prstGeom prst="rect">
            <a:avLst/>
          </a:prstGeom>
        </p:spPr>
      </p:pic>
      <p:pic>
        <p:nvPicPr>
          <p:cNvPr id="7" name="Picture 7">
            <a:extLst>
              <a:ext uri="{FF2B5EF4-FFF2-40B4-BE49-F238E27FC236}">
                <a16:creationId xmlns:a16="http://schemas.microsoft.com/office/drawing/2014/main" id="{03CCE25B-75E9-5C6F-A24C-072A578B35AD}"/>
              </a:ext>
            </a:extLst>
          </p:cNvPr>
          <p:cNvPicPr>
            <a:picLocks noChangeAspect="1"/>
          </p:cNvPicPr>
          <p:nvPr/>
        </p:nvPicPr>
        <p:blipFill>
          <a:blip r:embed="rId4"/>
          <a:stretch>
            <a:fillRect/>
          </a:stretch>
        </p:blipFill>
        <p:spPr>
          <a:xfrm>
            <a:off x="757543" y="1025398"/>
            <a:ext cx="3036755" cy="2160671"/>
          </a:xfrm>
          <a:prstGeom prst="rect">
            <a:avLst/>
          </a:prstGeom>
        </p:spPr>
      </p:pic>
      <p:graphicFrame>
        <p:nvGraphicFramePr>
          <p:cNvPr id="6" name="Table 5">
            <a:extLst>
              <a:ext uri="{FF2B5EF4-FFF2-40B4-BE49-F238E27FC236}">
                <a16:creationId xmlns:a16="http://schemas.microsoft.com/office/drawing/2014/main" id="{69789C97-0D44-F148-0838-1E85C85AD23A}"/>
              </a:ext>
            </a:extLst>
          </p:cNvPr>
          <p:cNvGraphicFramePr>
            <a:graphicFrameLocks noGrp="1"/>
          </p:cNvGraphicFramePr>
          <p:nvPr>
            <p:extLst>
              <p:ext uri="{D42A27DB-BD31-4B8C-83A1-F6EECF244321}">
                <p14:modId xmlns:p14="http://schemas.microsoft.com/office/powerpoint/2010/main" val="110623401"/>
              </p:ext>
            </p:extLst>
          </p:nvPr>
        </p:nvGraphicFramePr>
        <p:xfrm>
          <a:off x="4608820" y="1634408"/>
          <a:ext cx="6825637" cy="3589183"/>
        </p:xfrm>
        <a:graphic>
          <a:graphicData uri="http://schemas.openxmlformats.org/drawingml/2006/table">
            <a:tbl>
              <a:tblPr firstRow="1" bandRow="1">
                <a:tableStyleId>{5C22544A-7EE6-4342-B048-85BDC9FD1C3A}</a:tableStyleId>
              </a:tblPr>
              <a:tblGrid>
                <a:gridCol w="3359259">
                  <a:extLst>
                    <a:ext uri="{9D8B030D-6E8A-4147-A177-3AD203B41FA5}">
                      <a16:colId xmlns:a16="http://schemas.microsoft.com/office/drawing/2014/main" val="1822254148"/>
                    </a:ext>
                  </a:extLst>
                </a:gridCol>
                <a:gridCol w="3466378">
                  <a:extLst>
                    <a:ext uri="{9D8B030D-6E8A-4147-A177-3AD203B41FA5}">
                      <a16:colId xmlns:a16="http://schemas.microsoft.com/office/drawing/2014/main" val="3800998256"/>
                    </a:ext>
                  </a:extLst>
                </a:gridCol>
              </a:tblGrid>
              <a:tr h="751650">
                <a:tc>
                  <a:txBody>
                    <a:bodyPr/>
                    <a:lstStyle/>
                    <a:p>
                      <a:pPr algn="ctr"/>
                      <a:r>
                        <a:rPr lang="da-DK" sz="3100">
                          <a:solidFill>
                            <a:schemeClr val="bg1"/>
                          </a:solidFill>
                          <a:latin typeface="Italian Plate No1"/>
                        </a:rPr>
                        <a:t>Madspild​?</a:t>
                      </a:r>
                    </a:p>
                  </a:txBody>
                  <a:tcPr marL="161962" marR="161962" marT="80980" marB="80980" anchor="ctr">
                    <a:solidFill>
                      <a:schemeClr val="accent5">
                        <a:lumMod val="60000"/>
                        <a:lumOff val="40000"/>
                      </a:schemeClr>
                    </a:solidFill>
                  </a:tcPr>
                </a:tc>
                <a:tc>
                  <a:txBody>
                    <a:bodyPr/>
                    <a:lstStyle/>
                    <a:p>
                      <a:pPr algn="ctr"/>
                      <a:r>
                        <a:rPr lang="da-DK" sz="3100">
                          <a:solidFill>
                            <a:schemeClr val="bg1"/>
                          </a:solidFill>
                          <a:latin typeface="Italian Plate No1"/>
                        </a:rPr>
                        <a:t>Madaffald​?</a:t>
                      </a:r>
                    </a:p>
                  </a:txBody>
                  <a:tcPr marL="161962" marR="161962" marT="80980" marB="80980" anchor="ctr">
                    <a:solidFill>
                      <a:schemeClr val="accent5">
                        <a:lumMod val="60000"/>
                        <a:lumOff val="40000"/>
                      </a:schemeClr>
                    </a:solidFill>
                  </a:tcPr>
                </a:tc>
                <a:extLst>
                  <a:ext uri="{0D108BD9-81ED-4DB2-BD59-A6C34878D82A}">
                    <a16:rowId xmlns:a16="http://schemas.microsoft.com/office/drawing/2014/main" val="1994695158"/>
                  </a:ext>
                </a:extLst>
              </a:tr>
              <a:tr h="2837533">
                <a:tc>
                  <a:txBody>
                    <a:bodyPr/>
                    <a:lstStyle/>
                    <a:p>
                      <a:pPr marL="0" lvl="0" indent="0" algn="ctr">
                        <a:buNone/>
                      </a:pPr>
                      <a:r>
                        <a:rPr lang="da-DK" sz="2400">
                          <a:solidFill>
                            <a:schemeClr val="bg1"/>
                          </a:solidFill>
                        </a:rPr>
                        <a:t>Broccolistokke</a:t>
                      </a:r>
                      <a:endParaRPr lang="da-DK" sz="2400">
                        <a:solidFill>
                          <a:schemeClr val="bg1"/>
                        </a:solidFill>
                        <a:effectLst/>
                      </a:endParaRPr>
                    </a:p>
                    <a:p>
                      <a:pPr algn="ctr"/>
                      <a:r>
                        <a:rPr lang="da-DK" sz="2400" err="1">
                          <a:solidFill>
                            <a:schemeClr val="bg1"/>
                          </a:solidFill>
                        </a:rPr>
                        <a:t>Aquafaba</a:t>
                      </a:r>
                      <a:r>
                        <a:rPr lang="da-DK" sz="2400">
                          <a:solidFill>
                            <a:schemeClr val="bg1"/>
                          </a:solidFill>
                        </a:rPr>
                        <a:t> ​</a:t>
                      </a:r>
                    </a:p>
                    <a:p>
                      <a:pPr algn="ctr"/>
                      <a:r>
                        <a:rPr lang="da-DK" sz="2400">
                          <a:solidFill>
                            <a:schemeClr val="bg1"/>
                          </a:solidFill>
                        </a:rPr>
                        <a:t>Det grønne på porren ​​</a:t>
                      </a:r>
                    </a:p>
                  </a:txBody>
                  <a:tcPr marL="161962" marR="161962" marT="80980" marB="80980" anchor="ctr">
                    <a:solidFill>
                      <a:srgbClr val="833434"/>
                    </a:solidFill>
                  </a:tcPr>
                </a:tc>
                <a:tc>
                  <a:txBody>
                    <a:bodyPr/>
                    <a:lstStyle/>
                    <a:p>
                      <a:pPr marL="0" lvl="0" indent="0" algn="ctr">
                        <a:buNone/>
                      </a:pPr>
                      <a:r>
                        <a:rPr lang="da-DK" sz="2400">
                          <a:solidFill>
                            <a:schemeClr val="bg1"/>
                          </a:solidFill>
                          <a:latin typeface="IBM Plex Sans"/>
                        </a:rPr>
                        <a:t>Broccolistokke</a:t>
                      </a:r>
                    </a:p>
                    <a:p>
                      <a:pPr lvl="0" algn="ctr">
                        <a:buNone/>
                      </a:pPr>
                      <a:r>
                        <a:rPr lang="da-DK" sz="2400" b="0" i="0" u="none" strike="noStrike" noProof="0">
                          <a:solidFill>
                            <a:schemeClr val="bg1"/>
                          </a:solidFill>
                          <a:latin typeface="IBM Plex Sans"/>
                        </a:rPr>
                        <a:t>Æggeskaller  </a:t>
                      </a:r>
                      <a:endParaRPr lang="da-DK" sz="2400">
                        <a:solidFill>
                          <a:schemeClr val="bg1"/>
                        </a:solidFill>
                        <a:latin typeface="IBM Plex Sans"/>
                      </a:endParaRPr>
                    </a:p>
                    <a:p>
                      <a:pPr lvl="0" algn="ctr">
                        <a:buNone/>
                      </a:pPr>
                      <a:r>
                        <a:rPr lang="da-DK" sz="2400">
                          <a:solidFill>
                            <a:schemeClr val="bg1"/>
                          </a:solidFill>
                          <a:latin typeface="IBM Plex Sans"/>
                        </a:rPr>
                        <a:t>Hønsefødder​</a:t>
                      </a:r>
                    </a:p>
                  </a:txBody>
                  <a:tcPr marL="161962" marR="161962" marT="80980" marB="80980" anchor="ctr">
                    <a:solidFill>
                      <a:srgbClr val="833434"/>
                    </a:solidFill>
                  </a:tcPr>
                </a:tc>
                <a:extLst>
                  <a:ext uri="{0D108BD9-81ED-4DB2-BD59-A6C34878D82A}">
                    <a16:rowId xmlns:a16="http://schemas.microsoft.com/office/drawing/2014/main" val="2197615596"/>
                  </a:ext>
                </a:extLst>
              </a:tr>
            </a:tbl>
          </a:graphicData>
        </a:graphic>
      </p:graphicFrame>
    </p:spTree>
    <p:extLst>
      <p:ext uri="{BB962C8B-B14F-4D97-AF65-F5344CB8AC3E}">
        <p14:creationId xmlns:p14="http://schemas.microsoft.com/office/powerpoint/2010/main" val="3802831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94DE34-5384-478A-A9B1-CDD700CC267A}"/>
              </a:ext>
            </a:extLst>
          </p:cNvPr>
          <p:cNvSpPr>
            <a:spLocks noGrp="1"/>
          </p:cNvSpPr>
          <p:nvPr>
            <p:ph type="title"/>
          </p:nvPr>
        </p:nvSpPr>
        <p:spPr>
          <a:xfrm>
            <a:off x="790956" y="754382"/>
            <a:ext cx="9991344" cy="668105"/>
          </a:xfrm>
        </p:spPr>
        <p:txBody>
          <a:bodyPr>
            <a:normAutofit/>
          </a:bodyPr>
          <a:lstStyle/>
          <a:p>
            <a:r>
              <a:rPr lang="da-DK" sz="3200"/>
              <a:t>madspildsreduktion</a:t>
            </a:r>
          </a:p>
        </p:txBody>
      </p:sp>
      <p:sp>
        <p:nvSpPr>
          <p:cNvPr id="3" name="Pladsholder til indhold 2">
            <a:extLst>
              <a:ext uri="{FF2B5EF4-FFF2-40B4-BE49-F238E27FC236}">
                <a16:creationId xmlns:a16="http://schemas.microsoft.com/office/drawing/2014/main" id="{379238E4-C5C8-4805-A77B-FD4A2EB94D03}"/>
              </a:ext>
            </a:extLst>
          </p:cNvPr>
          <p:cNvSpPr>
            <a:spLocks noGrp="1"/>
          </p:cNvSpPr>
          <p:nvPr>
            <p:ph idx="1"/>
          </p:nvPr>
        </p:nvSpPr>
        <p:spPr>
          <a:xfrm>
            <a:off x="762301" y="1927205"/>
            <a:ext cx="9994746" cy="3586589"/>
          </a:xfrm>
        </p:spPr>
        <p:txBody>
          <a:bodyPr vert="horz" lIns="0" tIns="0" rIns="0" bIns="0" rtlCol="0" anchor="t">
            <a:noAutofit/>
          </a:bodyPr>
          <a:lstStyle/>
          <a:p>
            <a:pPr marL="0" indent="0">
              <a:lnSpc>
                <a:spcPct val="100000"/>
              </a:lnSpc>
              <a:buNone/>
            </a:pPr>
            <a:r>
              <a:rPr lang="da-DK" sz="1900">
                <a:latin typeface="IBM Plex Sans"/>
                <a:cs typeface="Calibri"/>
              </a:rPr>
              <a:t>I indsatser om at mindske madspild, er det vigtigt at huske, at indsatsen bl.a. også skal give mening på:</a:t>
            </a:r>
            <a:endParaRPr lang="en-US" sz="1900">
              <a:latin typeface="IBM Plex Sans"/>
              <a:cs typeface="Calibri"/>
            </a:endParaRPr>
          </a:p>
          <a:p>
            <a:pPr marL="285750" lvl="1" indent="-285750">
              <a:lnSpc>
                <a:spcPct val="100000"/>
              </a:lnSpc>
              <a:buChar char="•"/>
            </a:pPr>
            <a:r>
              <a:rPr lang="da-DK" sz="1900">
                <a:latin typeface="IBM Plex Sans"/>
                <a:cs typeface="Calibri"/>
              </a:rPr>
              <a:t>Økonomien</a:t>
            </a:r>
            <a:endParaRPr lang="en-US" sz="1900">
              <a:latin typeface="IBM Plex Sans"/>
              <a:cs typeface="Calibri"/>
            </a:endParaRPr>
          </a:p>
          <a:p>
            <a:pPr marL="285750" lvl="1" indent="-285750">
              <a:lnSpc>
                <a:spcPct val="100000"/>
              </a:lnSpc>
              <a:buChar char="•"/>
            </a:pPr>
            <a:r>
              <a:rPr lang="da-DK" sz="1900">
                <a:latin typeface="IBM Plex Sans"/>
                <a:cs typeface="Calibri"/>
              </a:rPr>
              <a:t>CO</a:t>
            </a:r>
            <a:r>
              <a:rPr lang="da-DK" sz="1900" baseline="-25000">
                <a:latin typeface="IBM Plex Sans"/>
                <a:cs typeface="Calibri"/>
              </a:rPr>
              <a:t>2</a:t>
            </a:r>
            <a:r>
              <a:rPr lang="da-DK" sz="1900">
                <a:latin typeface="IBM Plex Sans"/>
                <a:cs typeface="Calibri"/>
              </a:rPr>
              <a:t>-aftrykket</a:t>
            </a:r>
            <a:endParaRPr lang="en-US" sz="1900">
              <a:latin typeface="IBM Plex Sans"/>
              <a:cs typeface="Calibri"/>
            </a:endParaRPr>
          </a:p>
          <a:p>
            <a:pPr marL="285750" lvl="1" indent="-285750">
              <a:lnSpc>
                <a:spcPct val="100000"/>
              </a:lnSpc>
              <a:buChar char="•"/>
            </a:pPr>
            <a:r>
              <a:rPr lang="da-DK" sz="1900">
                <a:latin typeface="IBM Plex Sans"/>
                <a:cs typeface="Calibri"/>
              </a:rPr>
              <a:t>Ressourcer, fx energiforbrug eller vandforbrug</a:t>
            </a:r>
            <a:endParaRPr lang="en-US" sz="1900">
              <a:latin typeface="IBM Plex Sans"/>
              <a:cs typeface="Calibri"/>
            </a:endParaRPr>
          </a:p>
          <a:p>
            <a:pPr marL="285750" lvl="1" indent="-285750">
              <a:lnSpc>
                <a:spcPct val="100000"/>
              </a:lnSpc>
              <a:buChar char="•"/>
            </a:pPr>
            <a:r>
              <a:rPr lang="da-DK" sz="1900">
                <a:latin typeface="IBM Plex Sans"/>
                <a:cs typeface="Calibri"/>
              </a:rPr>
              <a:t>Sensorikken, fx om den gode smag bevares </a:t>
            </a:r>
          </a:p>
          <a:p>
            <a:pPr marL="285750" lvl="1" indent="-285750">
              <a:lnSpc>
                <a:spcPct val="100000"/>
              </a:lnSpc>
              <a:buChar char="•"/>
            </a:pPr>
            <a:r>
              <a:rPr lang="da-DK" sz="1900">
                <a:latin typeface="IBM Plex Sans"/>
                <a:cs typeface="Calibri"/>
              </a:rPr>
              <a:t>Tidsforbrug </a:t>
            </a:r>
          </a:p>
          <a:p>
            <a:pPr marL="285750" lvl="1" indent="-285750">
              <a:lnSpc>
                <a:spcPct val="100000"/>
              </a:lnSpc>
              <a:buChar char="•"/>
            </a:pPr>
            <a:endParaRPr lang="da-DK" sz="1900">
              <a:latin typeface="IBM Plex Sans"/>
              <a:cs typeface="Calibri"/>
            </a:endParaRPr>
          </a:p>
          <a:p>
            <a:pPr marL="0" lvl="1" indent="0">
              <a:lnSpc>
                <a:spcPct val="100000"/>
              </a:lnSpc>
              <a:buFontTx/>
              <a:buNone/>
            </a:pPr>
            <a:r>
              <a:rPr lang="da-DK" sz="1900" b="1">
                <a:latin typeface="IBM Plex Sans"/>
                <a:cs typeface="Calibri"/>
              </a:rPr>
              <a:t>Altså, man skal ikke bruge meget mere tid og mange flere ressourcer på, at redde nogle gulerodsskræller fra at ende som madaffald – hvis de alligevel ikke bliver spist.</a:t>
            </a:r>
          </a:p>
          <a:p>
            <a:pPr marL="0" indent="0">
              <a:buNone/>
            </a:pPr>
            <a:endParaRPr lang="da-DK">
              <a:latin typeface="IBM Plex Sans"/>
              <a:cs typeface="Times New Roman"/>
            </a:endParaRPr>
          </a:p>
          <a:p>
            <a:pPr marL="0" lvl="1" indent="0">
              <a:buNone/>
            </a:pPr>
            <a:endParaRPr lang="da-DK">
              <a:latin typeface="IBM Plex Sans"/>
              <a:cs typeface="Times New Roman"/>
            </a:endParaRPr>
          </a:p>
        </p:txBody>
      </p:sp>
      <p:sp>
        <p:nvSpPr>
          <p:cNvPr id="4" name="Pladsholder til slidenummer 3">
            <a:extLst>
              <a:ext uri="{FF2B5EF4-FFF2-40B4-BE49-F238E27FC236}">
                <a16:creationId xmlns:a16="http://schemas.microsoft.com/office/drawing/2014/main" id="{BD191809-6B51-4EC2-A635-3F32A3D852EA}"/>
              </a:ext>
            </a:extLst>
          </p:cNvPr>
          <p:cNvSpPr>
            <a:spLocks noGrp="1"/>
          </p:cNvSpPr>
          <p:nvPr>
            <p:ph type="sldNum" sz="quarter" idx="12"/>
          </p:nvPr>
        </p:nvSpPr>
        <p:spPr/>
        <p:txBody>
          <a:bodyPr/>
          <a:lstStyle/>
          <a:p>
            <a:fld id="{CA6BAEFF-E5EB-4E30-946B-3AB4DD7C8F9E}" type="slidenum">
              <a:rPr lang="da-DK" smtClean="0"/>
              <a:t>25</a:t>
            </a:fld>
            <a:endParaRPr lang="da-DK"/>
          </a:p>
        </p:txBody>
      </p:sp>
    </p:spTree>
    <p:extLst>
      <p:ext uri="{BB962C8B-B14F-4D97-AF65-F5344CB8AC3E}">
        <p14:creationId xmlns:p14="http://schemas.microsoft.com/office/powerpoint/2010/main" val="3945238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94DE34-5384-478A-A9B1-CDD700CC267A}"/>
              </a:ext>
            </a:extLst>
          </p:cNvPr>
          <p:cNvSpPr>
            <a:spLocks noGrp="1"/>
          </p:cNvSpPr>
          <p:nvPr>
            <p:ph type="title"/>
          </p:nvPr>
        </p:nvSpPr>
        <p:spPr>
          <a:xfrm>
            <a:off x="991798" y="627314"/>
            <a:ext cx="9991344" cy="1462688"/>
          </a:xfrm>
        </p:spPr>
        <p:txBody>
          <a:bodyPr>
            <a:normAutofit/>
          </a:bodyPr>
          <a:lstStyle/>
          <a:p>
            <a:pPr>
              <a:lnSpc>
                <a:spcPct val="100000"/>
              </a:lnSpc>
            </a:pPr>
            <a:br>
              <a:rPr lang="da-DK">
                <a:ea typeface="+mj-lt"/>
                <a:cs typeface="+mj-lt"/>
              </a:rPr>
            </a:br>
            <a:r>
              <a:rPr lang="da-DK">
                <a:ea typeface="+mj-lt"/>
                <a:cs typeface="+mj-lt"/>
              </a:rPr>
              <a:t>Hvor kan madspild opstå i et køkken?</a:t>
            </a:r>
            <a:br>
              <a:rPr lang="da-DK">
                <a:ea typeface="+mj-lt"/>
                <a:cs typeface="+mj-lt"/>
              </a:rPr>
            </a:br>
            <a:r>
              <a:rPr lang="da-DK">
                <a:ea typeface="+mj-lt"/>
                <a:cs typeface="+mj-lt"/>
              </a:rPr>
              <a:t>og hvilke årsager ligger til grund for spildet? </a:t>
            </a:r>
            <a:endParaRPr lang="en-US"/>
          </a:p>
          <a:p>
            <a:endParaRPr lang="en-US"/>
          </a:p>
        </p:txBody>
      </p:sp>
      <p:sp>
        <p:nvSpPr>
          <p:cNvPr id="3" name="Pladsholder til indhold 2">
            <a:extLst>
              <a:ext uri="{FF2B5EF4-FFF2-40B4-BE49-F238E27FC236}">
                <a16:creationId xmlns:a16="http://schemas.microsoft.com/office/drawing/2014/main" id="{379238E4-C5C8-4805-A77B-FD4A2EB94D03}"/>
              </a:ext>
            </a:extLst>
          </p:cNvPr>
          <p:cNvSpPr>
            <a:spLocks noGrp="1"/>
          </p:cNvSpPr>
          <p:nvPr>
            <p:ph idx="1"/>
          </p:nvPr>
        </p:nvSpPr>
        <p:spPr/>
        <p:txBody>
          <a:bodyPr vert="horz" lIns="0" tIns="0" rIns="0" bIns="0" rtlCol="0" anchor="t">
            <a:noAutofit/>
          </a:bodyPr>
          <a:lstStyle/>
          <a:p>
            <a:pPr marL="0" indent="0">
              <a:buNone/>
            </a:pPr>
            <a:endParaRPr lang="da-DK" sz="1800">
              <a:latin typeface="Abel" panose="02000506030000020004" pitchFamily="2" charset="0"/>
              <a:cs typeface="Calibri"/>
            </a:endParaRPr>
          </a:p>
          <a:p>
            <a:endParaRPr lang="da-DK" sz="1100"/>
          </a:p>
          <a:p>
            <a:pPr>
              <a:lnSpc>
                <a:spcPct val="100000"/>
              </a:lnSpc>
              <a:buFont typeface="Arial"/>
              <a:buChar char="•"/>
            </a:pPr>
            <a:endParaRPr lang="da-DK" sz="1100" b="1">
              <a:latin typeface="Times New Roman"/>
              <a:cs typeface="Times New Roman"/>
            </a:endParaRPr>
          </a:p>
          <a:p>
            <a:pPr>
              <a:lnSpc>
                <a:spcPct val="100000"/>
              </a:lnSpc>
              <a:buFont typeface="Arial"/>
            </a:pPr>
            <a:endParaRPr lang="da-DK" sz="1100" b="1">
              <a:latin typeface="Times New Roman"/>
              <a:cs typeface="Times New Roman"/>
            </a:endParaRPr>
          </a:p>
          <a:p>
            <a:pPr>
              <a:lnSpc>
                <a:spcPct val="100000"/>
              </a:lnSpc>
              <a:buFont typeface="Arial"/>
            </a:pPr>
            <a:endParaRPr lang="da-DK" sz="1100" b="1">
              <a:latin typeface="Times New Roman"/>
              <a:ea typeface="+mn-lt"/>
              <a:cs typeface="Times New Roman"/>
            </a:endParaRPr>
          </a:p>
          <a:p>
            <a:pPr marL="0" indent="0">
              <a:lnSpc>
                <a:spcPct val="100000"/>
              </a:lnSpc>
              <a:buNone/>
            </a:pPr>
            <a:endParaRPr lang="da-DK" sz="1100">
              <a:latin typeface="Times New Roman"/>
              <a:cs typeface="Times New Roman"/>
            </a:endParaRPr>
          </a:p>
        </p:txBody>
      </p:sp>
      <p:sp>
        <p:nvSpPr>
          <p:cNvPr id="4" name="Pladsholder til slidenummer 3">
            <a:extLst>
              <a:ext uri="{FF2B5EF4-FFF2-40B4-BE49-F238E27FC236}">
                <a16:creationId xmlns:a16="http://schemas.microsoft.com/office/drawing/2014/main" id="{BD191809-6B51-4EC2-A635-3F32A3D852EA}"/>
              </a:ext>
            </a:extLst>
          </p:cNvPr>
          <p:cNvSpPr>
            <a:spLocks noGrp="1"/>
          </p:cNvSpPr>
          <p:nvPr>
            <p:ph type="sldNum" sz="quarter" idx="12"/>
          </p:nvPr>
        </p:nvSpPr>
        <p:spPr/>
        <p:txBody>
          <a:bodyPr/>
          <a:lstStyle/>
          <a:p>
            <a:fld id="{CA6BAEFF-E5EB-4E30-946B-3AB4DD7C8F9E}" type="slidenum">
              <a:rPr lang="da-DK" smtClean="0"/>
              <a:t>26</a:t>
            </a:fld>
            <a:endParaRPr lang="da-DK"/>
          </a:p>
        </p:txBody>
      </p:sp>
      <p:graphicFrame>
        <p:nvGraphicFramePr>
          <p:cNvPr id="6" name="Table 7">
            <a:extLst>
              <a:ext uri="{FF2B5EF4-FFF2-40B4-BE49-F238E27FC236}">
                <a16:creationId xmlns:a16="http://schemas.microsoft.com/office/drawing/2014/main" id="{FA5EC2E9-8C67-FA10-5509-5FEF81FB7711}"/>
              </a:ext>
            </a:extLst>
          </p:cNvPr>
          <p:cNvGraphicFramePr>
            <a:graphicFrameLocks noGrp="1"/>
          </p:cNvGraphicFramePr>
          <p:nvPr>
            <p:extLst>
              <p:ext uri="{D42A27DB-BD31-4B8C-83A1-F6EECF244321}">
                <p14:modId xmlns:p14="http://schemas.microsoft.com/office/powerpoint/2010/main" val="2381341429"/>
              </p:ext>
            </p:extLst>
          </p:nvPr>
        </p:nvGraphicFramePr>
        <p:xfrm>
          <a:off x="991798" y="2009325"/>
          <a:ext cx="10208401" cy="3182620"/>
        </p:xfrm>
        <a:graphic>
          <a:graphicData uri="http://schemas.openxmlformats.org/drawingml/2006/table">
            <a:tbl>
              <a:tblPr firstRow="1" bandRow="1">
                <a:tableStyleId>{5C22544A-7EE6-4342-B048-85BDC9FD1C3A}</a:tableStyleId>
              </a:tblPr>
              <a:tblGrid>
                <a:gridCol w="2552100">
                  <a:extLst>
                    <a:ext uri="{9D8B030D-6E8A-4147-A177-3AD203B41FA5}">
                      <a16:colId xmlns:a16="http://schemas.microsoft.com/office/drawing/2014/main" val="2166179425"/>
                    </a:ext>
                  </a:extLst>
                </a:gridCol>
                <a:gridCol w="2552100">
                  <a:extLst>
                    <a:ext uri="{9D8B030D-6E8A-4147-A177-3AD203B41FA5}">
                      <a16:colId xmlns:a16="http://schemas.microsoft.com/office/drawing/2014/main" val="3687267420"/>
                    </a:ext>
                  </a:extLst>
                </a:gridCol>
                <a:gridCol w="2396970">
                  <a:extLst>
                    <a:ext uri="{9D8B030D-6E8A-4147-A177-3AD203B41FA5}">
                      <a16:colId xmlns:a16="http://schemas.microsoft.com/office/drawing/2014/main" val="4006798304"/>
                    </a:ext>
                  </a:extLst>
                </a:gridCol>
                <a:gridCol w="2707231">
                  <a:extLst>
                    <a:ext uri="{9D8B030D-6E8A-4147-A177-3AD203B41FA5}">
                      <a16:colId xmlns:a16="http://schemas.microsoft.com/office/drawing/2014/main" val="3547196867"/>
                    </a:ext>
                  </a:extLst>
                </a:gridCol>
              </a:tblGrid>
              <a:tr h="422822">
                <a:tc>
                  <a:txBody>
                    <a:bodyPr/>
                    <a:lstStyle/>
                    <a:p>
                      <a:pPr lvl="0" algn="ctr">
                        <a:buNone/>
                      </a:pPr>
                      <a:r>
                        <a:rPr lang="da-DK" sz="1800" b="1" i="0" u="none" strike="noStrike" noProof="0">
                          <a:solidFill>
                            <a:schemeClr val="bg1"/>
                          </a:solidFill>
                          <a:latin typeface="Calibri"/>
                        </a:rPr>
                        <a:t>Lager og Bestilling</a:t>
                      </a:r>
                      <a:endParaRPr lang="en-US" sz="1800">
                        <a:solidFill>
                          <a:schemeClr val="bg1"/>
                        </a:solidFill>
                      </a:endParaRPr>
                    </a:p>
                  </a:txBody>
                  <a:tcPr>
                    <a:solidFill>
                      <a:schemeClr val="accent5">
                        <a:lumMod val="60000"/>
                        <a:lumOff val="40000"/>
                      </a:schemeClr>
                    </a:solidFill>
                  </a:tcPr>
                </a:tc>
                <a:tc>
                  <a:txBody>
                    <a:bodyPr/>
                    <a:lstStyle/>
                    <a:p>
                      <a:pPr lvl="0" algn="ctr">
                        <a:buNone/>
                      </a:pPr>
                      <a:r>
                        <a:rPr lang="da-DK" sz="1800" b="1" i="0" u="none" strike="noStrike" noProof="0">
                          <a:solidFill>
                            <a:schemeClr val="bg1"/>
                          </a:solidFill>
                          <a:latin typeface="Calibri"/>
                        </a:rPr>
                        <a:t>Produktionen </a:t>
                      </a:r>
                      <a:endParaRPr lang="en-US" sz="1800">
                        <a:solidFill>
                          <a:schemeClr val="bg1"/>
                        </a:solidFill>
                      </a:endParaRPr>
                    </a:p>
                  </a:txBody>
                  <a:tcPr>
                    <a:solidFill>
                      <a:schemeClr val="accent5">
                        <a:lumMod val="60000"/>
                        <a:lumOff val="40000"/>
                      </a:schemeClr>
                    </a:solidFill>
                  </a:tcPr>
                </a:tc>
                <a:tc>
                  <a:txBody>
                    <a:bodyPr/>
                    <a:lstStyle/>
                    <a:p>
                      <a:pPr lvl="0" algn="ctr">
                        <a:buNone/>
                      </a:pPr>
                      <a:r>
                        <a:rPr lang="da-DK" sz="1800" b="1" i="0" u="none" strike="noStrike" noProof="0">
                          <a:solidFill>
                            <a:schemeClr val="bg1"/>
                          </a:solidFill>
                          <a:latin typeface="Calibri"/>
                        </a:rPr>
                        <a:t>Serveringsspild</a:t>
                      </a:r>
                      <a:r>
                        <a:rPr lang="da-DK" sz="1400" b="1" i="0" u="none" strike="noStrike" noProof="0">
                          <a:solidFill>
                            <a:schemeClr val="bg1"/>
                          </a:solidFill>
                          <a:latin typeface="Calibri"/>
                        </a:rPr>
                        <a:t> </a:t>
                      </a:r>
                      <a:endParaRPr lang="en-US" sz="1400">
                        <a:solidFill>
                          <a:schemeClr val="bg1"/>
                        </a:solidFill>
                      </a:endParaRPr>
                    </a:p>
                  </a:txBody>
                  <a:tcPr>
                    <a:solidFill>
                      <a:schemeClr val="accent5">
                        <a:lumMod val="60000"/>
                        <a:lumOff val="40000"/>
                      </a:schemeClr>
                    </a:solidFill>
                  </a:tcPr>
                </a:tc>
                <a:tc>
                  <a:txBody>
                    <a:bodyPr/>
                    <a:lstStyle/>
                    <a:p>
                      <a:pPr marL="0" marR="0" lvl="0" indent="0" algn="ctr">
                        <a:lnSpc>
                          <a:spcPct val="100000"/>
                        </a:lnSpc>
                        <a:spcBef>
                          <a:spcPts val="1000"/>
                        </a:spcBef>
                        <a:spcAft>
                          <a:spcPts val="0"/>
                        </a:spcAft>
                        <a:buClr>
                          <a:srgbClr val="FFFFFF"/>
                        </a:buClr>
                        <a:buNone/>
                      </a:pPr>
                      <a:r>
                        <a:rPr lang="da-DK" sz="1800" b="1" i="0" u="none" strike="noStrike" noProof="0">
                          <a:solidFill>
                            <a:schemeClr val="bg1"/>
                          </a:solidFill>
                          <a:latin typeface="Calibri"/>
                        </a:rPr>
                        <a:t>Tallerkenspild</a:t>
                      </a:r>
                      <a:r>
                        <a:rPr lang="da-DK" sz="1400" b="1" i="0" u="none" strike="noStrike" noProof="0">
                          <a:solidFill>
                            <a:schemeClr val="bg1"/>
                          </a:solidFill>
                          <a:latin typeface="Calibri"/>
                        </a:rPr>
                        <a:t> </a:t>
                      </a:r>
                      <a:endParaRPr lang="en-US" sz="1400" b="0" i="0" u="none" strike="noStrike" noProof="0">
                        <a:solidFill>
                          <a:schemeClr val="bg1"/>
                        </a:solidFill>
                        <a:latin typeface="Calibri"/>
                      </a:endParaRPr>
                    </a:p>
                    <a:p>
                      <a:pPr lvl="0" algn="ctr">
                        <a:buNone/>
                      </a:pPr>
                      <a:endParaRPr lang="en-US" sz="1400">
                        <a:solidFill>
                          <a:schemeClr val="bg1"/>
                        </a:solidFill>
                      </a:endParaRPr>
                    </a:p>
                  </a:txBody>
                  <a:tcPr>
                    <a:solidFill>
                      <a:schemeClr val="accent5">
                        <a:lumMod val="60000"/>
                        <a:lumOff val="40000"/>
                      </a:schemeClr>
                    </a:solidFill>
                  </a:tcPr>
                </a:tc>
                <a:extLst>
                  <a:ext uri="{0D108BD9-81ED-4DB2-BD59-A6C34878D82A}">
                    <a16:rowId xmlns:a16="http://schemas.microsoft.com/office/drawing/2014/main" val="1365891044"/>
                  </a:ext>
                </a:extLst>
              </a:tr>
              <a:tr h="2392549">
                <a:tc>
                  <a:txBody>
                    <a:bodyPr/>
                    <a:lstStyle/>
                    <a:p>
                      <a:pPr marL="823595" marR="0" lvl="1" indent="-285750" algn="l">
                        <a:lnSpc>
                          <a:spcPct val="100000"/>
                        </a:lnSpc>
                        <a:spcBef>
                          <a:spcPts val="500"/>
                        </a:spcBef>
                        <a:spcAft>
                          <a:spcPts val="0"/>
                        </a:spcAft>
                        <a:buFont typeface="Arial"/>
                        <a:buChar char="•"/>
                      </a:pPr>
                      <a:endParaRPr lang="da-DK" sz="1600" b="0" i="0" u="none" strike="noStrike" noProof="0">
                        <a:solidFill>
                          <a:schemeClr val="bg1"/>
                        </a:solidFill>
                        <a:latin typeface="IBM Plex Sans"/>
                      </a:endParaRP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Mangel på datomærkning</a:t>
                      </a:r>
                      <a:endParaRPr lang="en-US" sz="1600" b="1" i="0" u="none" strike="noStrike" noProof="0">
                        <a:solidFill>
                          <a:schemeClr val="bg1"/>
                        </a:solidFill>
                        <a:latin typeface="IBM Plex Sans"/>
                      </a:endParaRP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Ukorrekt mærkning af køle/frysevarer </a:t>
                      </a:r>
                      <a:endParaRPr lang="en-US" sz="1600" b="1" i="0" u="none" strike="noStrike" noProof="0">
                        <a:solidFill>
                          <a:schemeClr val="bg1"/>
                        </a:solidFill>
                        <a:latin typeface="IBM Plex Sans"/>
                      </a:endParaRP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Dårlig kvalitet af varer som modtages </a:t>
                      </a: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Fejl- og overbestilling</a:t>
                      </a: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Fejllevering</a:t>
                      </a:r>
                    </a:p>
                  </a:txBody>
                  <a:tcPr>
                    <a:solidFill>
                      <a:srgbClr val="833434"/>
                    </a:solidFill>
                  </a:tcPr>
                </a:tc>
                <a:tc>
                  <a:txBody>
                    <a:bodyPr/>
                    <a:lstStyle/>
                    <a:p>
                      <a:pPr marL="285750" marR="0" lvl="0" indent="-285750" algn="l">
                        <a:lnSpc>
                          <a:spcPct val="100000"/>
                        </a:lnSpc>
                        <a:spcBef>
                          <a:spcPts val="1000"/>
                        </a:spcBef>
                        <a:spcAft>
                          <a:spcPts val="0"/>
                        </a:spcAft>
                        <a:buClr>
                          <a:srgbClr val="000000"/>
                        </a:buClr>
                        <a:buFont typeface="Arial"/>
                        <a:buChar char="•"/>
                      </a:pPr>
                      <a:endParaRPr lang="da-DK" sz="1600" b="1" i="0" u="none" strike="noStrike" noProof="0">
                        <a:solidFill>
                          <a:schemeClr val="bg1"/>
                        </a:solidFill>
                        <a:latin typeface="IBM Plex Sans"/>
                      </a:endParaRP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Dårlig råvareudnyttelse  </a:t>
                      </a: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Fejlproduktioner</a:t>
                      </a: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Hygiejniske årsager </a:t>
                      </a:r>
                      <a:endParaRPr lang="en-US" sz="1600" b="1" i="0" u="none" strike="noStrike" noProof="0">
                        <a:solidFill>
                          <a:schemeClr val="bg1"/>
                        </a:solidFill>
                        <a:latin typeface="IBM Plex Sans"/>
                      </a:endParaRP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Fravalg grundet sensorik </a:t>
                      </a:r>
                      <a:endParaRPr lang="en-US" sz="1600">
                        <a:solidFill>
                          <a:schemeClr val="bg1"/>
                        </a:solidFill>
                        <a:latin typeface="IBM Plex Sans"/>
                      </a:endParaRPr>
                    </a:p>
                  </a:txBody>
                  <a:tcPr>
                    <a:solidFill>
                      <a:srgbClr val="833434"/>
                    </a:solidFill>
                  </a:tcPr>
                </a:tc>
                <a:tc>
                  <a:txBody>
                    <a:bodyPr/>
                    <a:lstStyle/>
                    <a:p>
                      <a:pPr marL="285750" marR="0" lvl="0" indent="-285750" algn="l">
                        <a:lnSpc>
                          <a:spcPct val="100000"/>
                        </a:lnSpc>
                        <a:spcBef>
                          <a:spcPts val="1000"/>
                        </a:spcBef>
                        <a:spcAft>
                          <a:spcPts val="0"/>
                        </a:spcAft>
                        <a:buClr>
                          <a:srgbClr val="000000"/>
                        </a:buClr>
                        <a:buFont typeface="Arial"/>
                        <a:buChar char="•"/>
                      </a:pPr>
                      <a:endParaRPr lang="da-DK" sz="1600" b="0" i="0" u="none" strike="noStrike" noProof="0">
                        <a:solidFill>
                          <a:schemeClr val="bg1"/>
                        </a:solidFill>
                        <a:latin typeface="IBM Plex Sans"/>
                      </a:endParaRP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Buffetanretning</a:t>
                      </a:r>
                      <a:endParaRPr lang="en-US" sz="1600" b="0" i="0" u="none" strike="noStrike" noProof="0">
                        <a:solidFill>
                          <a:schemeClr val="bg1"/>
                        </a:solidFill>
                        <a:latin typeface="IBM Plex Sans"/>
                      </a:endParaRP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Portionsstørrelser</a:t>
                      </a: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Hygiejniske årsager</a:t>
                      </a: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Ubalanceret ernærings-sammensætning</a:t>
                      </a:r>
                    </a:p>
                  </a:txBody>
                  <a:tcPr>
                    <a:solidFill>
                      <a:srgbClr val="833434"/>
                    </a:solidFill>
                  </a:tcPr>
                </a:tc>
                <a:tc>
                  <a:txBody>
                    <a:bodyPr/>
                    <a:lstStyle/>
                    <a:p>
                      <a:pPr marL="823595" marR="0" lvl="1" indent="-285750" algn="l">
                        <a:lnSpc>
                          <a:spcPct val="100000"/>
                        </a:lnSpc>
                        <a:spcBef>
                          <a:spcPts val="500"/>
                        </a:spcBef>
                        <a:spcAft>
                          <a:spcPts val="0"/>
                        </a:spcAft>
                        <a:buFont typeface="Arial"/>
                        <a:buChar char="•"/>
                      </a:pPr>
                      <a:endParaRPr lang="da-DK" sz="1600" b="0" i="0" u="none" strike="noStrike" noProof="0">
                        <a:solidFill>
                          <a:schemeClr val="bg1"/>
                        </a:solidFill>
                        <a:latin typeface="IBM Plex Sans"/>
                      </a:endParaRP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Portionsstørrelse</a:t>
                      </a: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Anretning </a:t>
                      </a:r>
                    </a:p>
                    <a:p>
                      <a:pPr marL="366395" marR="0" lvl="0" indent="-285750" algn="l">
                        <a:lnSpc>
                          <a:spcPct val="100000"/>
                        </a:lnSpc>
                        <a:spcBef>
                          <a:spcPts val="500"/>
                        </a:spcBef>
                        <a:spcAft>
                          <a:spcPts val="0"/>
                        </a:spcAft>
                        <a:buFont typeface="Arial"/>
                        <a:buChar char="•"/>
                      </a:pPr>
                      <a:r>
                        <a:rPr lang="da-DK" sz="1600" b="0" i="0" u="none" strike="noStrike" noProof="0">
                          <a:solidFill>
                            <a:schemeClr val="bg1"/>
                          </a:solidFill>
                          <a:latin typeface="IBM Plex Sans"/>
                        </a:rPr>
                        <a:t>Service* </a:t>
                      </a:r>
                      <a:endParaRPr lang="da-DK">
                        <a:solidFill>
                          <a:schemeClr val="bg1"/>
                        </a:solidFill>
                      </a:endParaRPr>
                    </a:p>
                  </a:txBody>
                  <a:tcPr>
                    <a:solidFill>
                      <a:srgbClr val="833434"/>
                    </a:solidFill>
                  </a:tcPr>
                </a:tc>
                <a:extLst>
                  <a:ext uri="{0D108BD9-81ED-4DB2-BD59-A6C34878D82A}">
                    <a16:rowId xmlns:a16="http://schemas.microsoft.com/office/drawing/2014/main" val="2287530987"/>
                  </a:ext>
                </a:extLst>
              </a:tr>
            </a:tbl>
          </a:graphicData>
        </a:graphic>
      </p:graphicFrame>
      <p:sp>
        <p:nvSpPr>
          <p:cNvPr id="8" name="TextBox 7">
            <a:extLst>
              <a:ext uri="{FF2B5EF4-FFF2-40B4-BE49-F238E27FC236}">
                <a16:creationId xmlns:a16="http://schemas.microsoft.com/office/drawing/2014/main" id="{52C76866-95CF-1D43-9B61-DA487276EAD0}"/>
              </a:ext>
            </a:extLst>
          </p:cNvPr>
          <p:cNvSpPr txBox="1"/>
          <p:nvPr/>
        </p:nvSpPr>
        <p:spPr>
          <a:xfrm>
            <a:off x="991798" y="5579592"/>
            <a:ext cx="97061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Diskussionsspørgsmål</a:t>
            </a:r>
            <a:r>
              <a:rPr lang="en-US">
                <a:cs typeface="Calibri"/>
              </a:rPr>
              <a:t>: </a:t>
            </a:r>
            <a:r>
              <a:rPr lang="en-US" err="1">
                <a:cs typeface="Calibri"/>
              </a:rPr>
              <a:t>Hvad</a:t>
            </a:r>
            <a:r>
              <a:rPr lang="en-US">
                <a:cs typeface="Calibri"/>
              </a:rPr>
              <a:t> </a:t>
            </a:r>
            <a:r>
              <a:rPr lang="en-US" err="1">
                <a:cs typeface="Calibri"/>
              </a:rPr>
              <a:t>kan</a:t>
            </a:r>
            <a:r>
              <a:rPr lang="en-US">
                <a:cs typeface="Calibri"/>
              </a:rPr>
              <a:t> </a:t>
            </a:r>
            <a:r>
              <a:rPr lang="en-US" err="1">
                <a:cs typeface="Calibri"/>
              </a:rPr>
              <a:t>madspild</a:t>
            </a:r>
            <a:r>
              <a:rPr lang="en-US">
                <a:cs typeface="Calibri"/>
              </a:rPr>
              <a:t> </a:t>
            </a:r>
            <a:r>
              <a:rPr lang="en-US" err="1">
                <a:cs typeface="Calibri"/>
              </a:rPr>
              <a:t>være</a:t>
            </a:r>
            <a:r>
              <a:rPr lang="en-US">
                <a:cs typeface="Calibri"/>
              </a:rPr>
              <a:t> et </a:t>
            </a:r>
            <a:r>
              <a:rPr lang="en-US" err="1">
                <a:cs typeface="Calibri"/>
              </a:rPr>
              <a:t>udtryk</a:t>
            </a:r>
            <a:r>
              <a:rPr lang="en-US">
                <a:cs typeface="Calibri"/>
              </a:rPr>
              <a:t> for?</a:t>
            </a:r>
            <a:endParaRPr lang="en-US"/>
          </a:p>
        </p:txBody>
      </p:sp>
    </p:spTree>
    <p:extLst>
      <p:ext uri="{BB962C8B-B14F-4D97-AF65-F5344CB8AC3E}">
        <p14:creationId xmlns:p14="http://schemas.microsoft.com/office/powerpoint/2010/main" val="2913206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94DE34-5384-478A-A9B1-CDD700CC267A}"/>
              </a:ext>
            </a:extLst>
          </p:cNvPr>
          <p:cNvSpPr>
            <a:spLocks noGrp="1"/>
          </p:cNvSpPr>
          <p:nvPr>
            <p:ph type="title"/>
          </p:nvPr>
        </p:nvSpPr>
        <p:spPr>
          <a:xfrm>
            <a:off x="1060458" y="345518"/>
            <a:ext cx="9991344" cy="1263141"/>
          </a:xfrm>
        </p:spPr>
        <p:txBody>
          <a:bodyPr>
            <a:normAutofit/>
          </a:bodyPr>
          <a:lstStyle/>
          <a:p>
            <a:r>
              <a:rPr lang="da-DK" sz="2800">
                <a:cs typeface="Calibri Light"/>
              </a:rPr>
              <a:t>reduktionspotentialer</a:t>
            </a:r>
            <a:endParaRPr lang="da-DK" sz="2800">
              <a:ea typeface="+mj-lt"/>
              <a:cs typeface="Calibri Light"/>
            </a:endParaRPr>
          </a:p>
          <a:p>
            <a:endParaRPr lang="en-US" sz="2800">
              <a:ea typeface="+mj-lt"/>
              <a:cs typeface="Calibri Light"/>
            </a:endParaRPr>
          </a:p>
        </p:txBody>
      </p:sp>
      <p:sp>
        <p:nvSpPr>
          <p:cNvPr id="3" name="Pladsholder til indhold 2">
            <a:extLst>
              <a:ext uri="{FF2B5EF4-FFF2-40B4-BE49-F238E27FC236}">
                <a16:creationId xmlns:a16="http://schemas.microsoft.com/office/drawing/2014/main" id="{379238E4-C5C8-4805-A77B-FD4A2EB94D03}"/>
              </a:ext>
            </a:extLst>
          </p:cNvPr>
          <p:cNvSpPr>
            <a:spLocks noGrp="1"/>
          </p:cNvSpPr>
          <p:nvPr>
            <p:ph idx="1"/>
          </p:nvPr>
        </p:nvSpPr>
        <p:spPr/>
        <p:txBody>
          <a:bodyPr vert="horz" lIns="0" tIns="0" rIns="0" bIns="0" rtlCol="0" anchor="t">
            <a:noAutofit/>
          </a:bodyPr>
          <a:lstStyle/>
          <a:p>
            <a:pPr marL="0" indent="0">
              <a:buNone/>
            </a:pPr>
            <a:endParaRPr lang="da-DK" sz="1800">
              <a:latin typeface="Abel" panose="02000506030000020004" pitchFamily="2" charset="0"/>
              <a:cs typeface="Calibri"/>
            </a:endParaRPr>
          </a:p>
          <a:p>
            <a:endParaRPr lang="da-DK" sz="1100"/>
          </a:p>
          <a:p>
            <a:pPr>
              <a:lnSpc>
                <a:spcPct val="100000"/>
              </a:lnSpc>
              <a:buFont typeface="Arial"/>
              <a:buChar char="•"/>
            </a:pPr>
            <a:endParaRPr lang="da-DK" sz="1100" b="1">
              <a:latin typeface="Times New Roman"/>
              <a:cs typeface="Times New Roman"/>
            </a:endParaRPr>
          </a:p>
          <a:p>
            <a:pPr>
              <a:lnSpc>
                <a:spcPct val="100000"/>
              </a:lnSpc>
              <a:buFont typeface="Arial"/>
            </a:pPr>
            <a:endParaRPr lang="da-DK" sz="1100" b="1">
              <a:latin typeface="Times New Roman"/>
              <a:cs typeface="Times New Roman"/>
            </a:endParaRPr>
          </a:p>
          <a:p>
            <a:pPr>
              <a:lnSpc>
                <a:spcPct val="100000"/>
              </a:lnSpc>
              <a:buFont typeface="Arial"/>
            </a:pPr>
            <a:endParaRPr lang="da-DK" sz="1100" b="1">
              <a:latin typeface="Times New Roman"/>
              <a:ea typeface="+mn-lt"/>
              <a:cs typeface="Times New Roman"/>
            </a:endParaRPr>
          </a:p>
          <a:p>
            <a:pPr marL="0" indent="0">
              <a:lnSpc>
                <a:spcPct val="100000"/>
              </a:lnSpc>
              <a:buNone/>
            </a:pPr>
            <a:endParaRPr lang="da-DK" sz="1100">
              <a:latin typeface="Times New Roman"/>
              <a:cs typeface="Times New Roman"/>
            </a:endParaRPr>
          </a:p>
        </p:txBody>
      </p:sp>
      <p:sp>
        <p:nvSpPr>
          <p:cNvPr id="4" name="Pladsholder til slidenummer 3">
            <a:extLst>
              <a:ext uri="{FF2B5EF4-FFF2-40B4-BE49-F238E27FC236}">
                <a16:creationId xmlns:a16="http://schemas.microsoft.com/office/drawing/2014/main" id="{BD191809-6B51-4EC2-A635-3F32A3D852EA}"/>
              </a:ext>
            </a:extLst>
          </p:cNvPr>
          <p:cNvSpPr>
            <a:spLocks noGrp="1"/>
          </p:cNvSpPr>
          <p:nvPr>
            <p:ph type="sldNum" sz="quarter" idx="12"/>
          </p:nvPr>
        </p:nvSpPr>
        <p:spPr/>
        <p:txBody>
          <a:bodyPr/>
          <a:lstStyle/>
          <a:p>
            <a:fld id="{CA6BAEFF-E5EB-4E30-946B-3AB4DD7C8F9E}" type="slidenum">
              <a:rPr lang="da-DK" smtClean="0"/>
              <a:t>27</a:t>
            </a:fld>
            <a:endParaRPr lang="da-DK"/>
          </a:p>
        </p:txBody>
      </p:sp>
      <p:graphicFrame>
        <p:nvGraphicFramePr>
          <p:cNvPr id="6" name="Table 7">
            <a:extLst>
              <a:ext uri="{FF2B5EF4-FFF2-40B4-BE49-F238E27FC236}">
                <a16:creationId xmlns:a16="http://schemas.microsoft.com/office/drawing/2014/main" id="{FA5EC2E9-8C67-FA10-5509-5FEF81FB7711}"/>
              </a:ext>
            </a:extLst>
          </p:cNvPr>
          <p:cNvGraphicFramePr>
            <a:graphicFrameLocks noGrp="1"/>
          </p:cNvGraphicFramePr>
          <p:nvPr>
            <p:extLst>
              <p:ext uri="{D42A27DB-BD31-4B8C-83A1-F6EECF244321}">
                <p14:modId xmlns:p14="http://schemas.microsoft.com/office/powerpoint/2010/main" val="2599065264"/>
              </p:ext>
            </p:extLst>
          </p:nvPr>
        </p:nvGraphicFramePr>
        <p:xfrm>
          <a:off x="1060458" y="1360231"/>
          <a:ext cx="10293340" cy="4411091"/>
        </p:xfrm>
        <a:graphic>
          <a:graphicData uri="http://schemas.openxmlformats.org/drawingml/2006/table">
            <a:tbl>
              <a:tblPr firstRow="1" bandRow="1">
                <a:tableStyleId>{5C22544A-7EE6-4342-B048-85BDC9FD1C3A}</a:tableStyleId>
              </a:tblPr>
              <a:tblGrid>
                <a:gridCol w="2573335">
                  <a:extLst>
                    <a:ext uri="{9D8B030D-6E8A-4147-A177-3AD203B41FA5}">
                      <a16:colId xmlns:a16="http://schemas.microsoft.com/office/drawing/2014/main" val="2166179425"/>
                    </a:ext>
                  </a:extLst>
                </a:gridCol>
                <a:gridCol w="2369442">
                  <a:extLst>
                    <a:ext uri="{9D8B030D-6E8A-4147-A177-3AD203B41FA5}">
                      <a16:colId xmlns:a16="http://schemas.microsoft.com/office/drawing/2014/main" val="3687267420"/>
                    </a:ext>
                  </a:extLst>
                </a:gridCol>
                <a:gridCol w="2777228">
                  <a:extLst>
                    <a:ext uri="{9D8B030D-6E8A-4147-A177-3AD203B41FA5}">
                      <a16:colId xmlns:a16="http://schemas.microsoft.com/office/drawing/2014/main" val="4006798304"/>
                    </a:ext>
                  </a:extLst>
                </a:gridCol>
                <a:gridCol w="2573335">
                  <a:extLst>
                    <a:ext uri="{9D8B030D-6E8A-4147-A177-3AD203B41FA5}">
                      <a16:colId xmlns:a16="http://schemas.microsoft.com/office/drawing/2014/main" val="3547196867"/>
                    </a:ext>
                  </a:extLst>
                </a:gridCol>
              </a:tblGrid>
              <a:tr h="569254">
                <a:tc>
                  <a:txBody>
                    <a:bodyPr/>
                    <a:lstStyle/>
                    <a:p>
                      <a:pPr lvl="0" algn="ctr">
                        <a:buNone/>
                      </a:pPr>
                      <a:r>
                        <a:rPr lang="da-DK" sz="1800" b="1" i="0" u="none" strike="noStrike" noProof="0">
                          <a:solidFill>
                            <a:schemeClr val="bg1"/>
                          </a:solidFill>
                          <a:latin typeface="Calibri"/>
                        </a:rPr>
                        <a:t>Lager og Bestilling</a:t>
                      </a:r>
                      <a:endParaRPr lang="en-US" sz="1800">
                        <a:solidFill>
                          <a:schemeClr val="bg1"/>
                        </a:solidFill>
                      </a:endParaRPr>
                    </a:p>
                  </a:txBody>
                  <a:tcPr>
                    <a:solidFill>
                      <a:schemeClr val="accent5">
                        <a:lumMod val="60000"/>
                        <a:lumOff val="40000"/>
                      </a:schemeClr>
                    </a:solidFill>
                  </a:tcPr>
                </a:tc>
                <a:tc>
                  <a:txBody>
                    <a:bodyPr/>
                    <a:lstStyle/>
                    <a:p>
                      <a:pPr lvl="0" algn="ctr">
                        <a:buNone/>
                      </a:pPr>
                      <a:r>
                        <a:rPr lang="da-DK" sz="1800" b="1" i="0" u="none" strike="noStrike" noProof="0">
                          <a:solidFill>
                            <a:schemeClr val="bg1"/>
                          </a:solidFill>
                          <a:latin typeface="Calibri"/>
                        </a:rPr>
                        <a:t>Produktionen </a:t>
                      </a:r>
                      <a:endParaRPr lang="en-US" sz="1800">
                        <a:solidFill>
                          <a:schemeClr val="bg1"/>
                        </a:solidFill>
                      </a:endParaRPr>
                    </a:p>
                  </a:txBody>
                  <a:tcPr>
                    <a:solidFill>
                      <a:schemeClr val="accent5">
                        <a:lumMod val="60000"/>
                        <a:lumOff val="40000"/>
                      </a:schemeClr>
                    </a:solidFill>
                  </a:tcPr>
                </a:tc>
                <a:tc>
                  <a:txBody>
                    <a:bodyPr/>
                    <a:lstStyle/>
                    <a:p>
                      <a:pPr lvl="0" algn="ctr">
                        <a:buNone/>
                      </a:pPr>
                      <a:r>
                        <a:rPr lang="da-DK" sz="1800" b="1" i="0" u="none" strike="noStrike" noProof="0">
                          <a:solidFill>
                            <a:schemeClr val="bg1"/>
                          </a:solidFill>
                          <a:latin typeface="Calibri"/>
                        </a:rPr>
                        <a:t>Serveringsspild </a:t>
                      </a:r>
                      <a:endParaRPr lang="en-US" sz="1800">
                        <a:solidFill>
                          <a:schemeClr val="bg1"/>
                        </a:solidFill>
                      </a:endParaRPr>
                    </a:p>
                  </a:txBody>
                  <a:tcPr>
                    <a:solidFill>
                      <a:schemeClr val="accent5">
                        <a:lumMod val="60000"/>
                        <a:lumOff val="40000"/>
                      </a:schemeClr>
                    </a:solidFill>
                  </a:tcPr>
                </a:tc>
                <a:tc>
                  <a:txBody>
                    <a:bodyPr/>
                    <a:lstStyle/>
                    <a:p>
                      <a:pPr marL="0" marR="0" lvl="0" indent="0" algn="ctr">
                        <a:lnSpc>
                          <a:spcPct val="100000"/>
                        </a:lnSpc>
                        <a:spcBef>
                          <a:spcPts val="1000"/>
                        </a:spcBef>
                        <a:spcAft>
                          <a:spcPts val="0"/>
                        </a:spcAft>
                        <a:buClr>
                          <a:srgbClr val="FFFFFF"/>
                        </a:buClr>
                        <a:buNone/>
                      </a:pPr>
                      <a:r>
                        <a:rPr lang="da-DK" sz="1800" b="1" i="0" u="none" strike="noStrike" noProof="0">
                          <a:solidFill>
                            <a:schemeClr val="bg1"/>
                          </a:solidFill>
                          <a:latin typeface="Calibri"/>
                        </a:rPr>
                        <a:t>Tallerkenspild</a:t>
                      </a:r>
                      <a:r>
                        <a:rPr lang="da-DK" sz="1400" b="1" i="0" u="none" strike="noStrike" noProof="0">
                          <a:solidFill>
                            <a:schemeClr val="bg1"/>
                          </a:solidFill>
                          <a:latin typeface="Calibri"/>
                        </a:rPr>
                        <a:t> </a:t>
                      </a:r>
                      <a:endParaRPr lang="en-US" sz="1400" b="0" i="0" u="none" strike="noStrike" noProof="0">
                        <a:solidFill>
                          <a:schemeClr val="bg1"/>
                        </a:solidFill>
                        <a:latin typeface="Calibri"/>
                      </a:endParaRPr>
                    </a:p>
                    <a:p>
                      <a:pPr lvl="0" algn="ctr">
                        <a:buNone/>
                      </a:pPr>
                      <a:endParaRPr lang="en-US" sz="1400">
                        <a:solidFill>
                          <a:schemeClr val="bg1"/>
                        </a:solidFill>
                      </a:endParaRPr>
                    </a:p>
                  </a:txBody>
                  <a:tcPr>
                    <a:solidFill>
                      <a:schemeClr val="accent5">
                        <a:lumMod val="60000"/>
                        <a:lumOff val="40000"/>
                      </a:schemeClr>
                    </a:solidFill>
                  </a:tcPr>
                </a:tc>
                <a:extLst>
                  <a:ext uri="{0D108BD9-81ED-4DB2-BD59-A6C34878D82A}">
                    <a16:rowId xmlns:a16="http://schemas.microsoft.com/office/drawing/2014/main" val="1365891044"/>
                  </a:ext>
                </a:extLst>
              </a:tr>
              <a:tr h="3831971">
                <a:tc>
                  <a:txBody>
                    <a:bodyPr/>
                    <a:lstStyle/>
                    <a:p>
                      <a:pPr marL="0" marR="0" lvl="0" indent="0" algn="l">
                        <a:lnSpc>
                          <a:spcPct val="150000"/>
                        </a:lnSpc>
                        <a:spcBef>
                          <a:spcPts val="0"/>
                        </a:spcBef>
                        <a:spcAft>
                          <a:spcPts val="0"/>
                        </a:spcAft>
                        <a:buClr>
                          <a:srgbClr val="000000"/>
                        </a:buClr>
                        <a:buFont typeface="Arial,Sans-Serif"/>
                        <a:buChar char="•"/>
                      </a:pPr>
                      <a:r>
                        <a:rPr lang="da-DK" sz="1400" b="0" i="0" u="none" strike="noStrike" noProof="0">
                          <a:solidFill>
                            <a:schemeClr val="bg1"/>
                          </a:solidFill>
                          <a:latin typeface="+mn-lt"/>
                        </a:rPr>
                        <a:t> Få sat vare på køl</a:t>
                      </a:r>
                      <a:endParaRPr lang="da-DK" sz="1400" b="1" i="0" u="none" strike="noStrike" noProof="0">
                        <a:solidFill>
                          <a:schemeClr val="bg1"/>
                        </a:solidFill>
                        <a:latin typeface="+mn-lt"/>
                      </a:endParaRPr>
                    </a:p>
                    <a:p>
                      <a:pPr marL="0" lvl="0" indent="0" algn="l">
                        <a:lnSpc>
                          <a:spcPct val="150000"/>
                        </a:lnSpc>
                        <a:spcBef>
                          <a:spcPts val="0"/>
                        </a:spcBef>
                        <a:spcAft>
                          <a:spcPts val="0"/>
                        </a:spcAft>
                        <a:buClr>
                          <a:srgbClr val="000000"/>
                        </a:buClr>
                        <a:buFont typeface="Arial,Sans-Serif"/>
                        <a:buChar char="•"/>
                      </a:pPr>
                      <a:r>
                        <a:rPr lang="da-DK" sz="1400" b="0" i="0" u="none" strike="noStrike" noProof="0">
                          <a:solidFill>
                            <a:schemeClr val="bg1"/>
                          </a:solidFill>
                          <a:latin typeface="+mn-lt"/>
                        </a:rPr>
                        <a:t> Hold styr på lageret</a:t>
                      </a:r>
                      <a:endParaRPr lang="da-DK" sz="1400" b="1" i="0" u="none" strike="noStrike" noProof="0">
                        <a:solidFill>
                          <a:schemeClr val="bg1"/>
                        </a:solidFill>
                        <a:latin typeface="+mn-lt"/>
                      </a:endParaRPr>
                    </a:p>
                    <a:p>
                      <a:pPr marL="0" lvl="0" indent="0" algn="l">
                        <a:lnSpc>
                          <a:spcPct val="150000"/>
                        </a:lnSpc>
                        <a:spcBef>
                          <a:spcPts val="0"/>
                        </a:spcBef>
                        <a:spcAft>
                          <a:spcPts val="0"/>
                        </a:spcAft>
                        <a:buClr>
                          <a:srgbClr val="000000"/>
                        </a:buClr>
                        <a:buFont typeface="Arial,Sans-Serif"/>
                        <a:buChar char="•"/>
                      </a:pPr>
                      <a:r>
                        <a:rPr lang="da-DK" sz="1400" b="0" i="0" u="none" strike="noStrike" noProof="0">
                          <a:solidFill>
                            <a:schemeClr val="bg1"/>
                          </a:solidFill>
                          <a:latin typeface="+mn-lt"/>
                        </a:rPr>
                        <a:t> Markere varerne</a:t>
                      </a:r>
                      <a:endParaRPr lang="da-DK" sz="1400" b="1" i="0" u="none" strike="noStrike" noProof="0">
                        <a:solidFill>
                          <a:schemeClr val="bg1"/>
                        </a:solidFill>
                        <a:latin typeface="+mn-lt"/>
                      </a:endParaRPr>
                    </a:p>
                    <a:p>
                      <a:pPr marL="0" lvl="0" indent="0" algn="l">
                        <a:lnSpc>
                          <a:spcPct val="150000"/>
                        </a:lnSpc>
                        <a:spcBef>
                          <a:spcPts val="0"/>
                        </a:spcBef>
                        <a:spcAft>
                          <a:spcPts val="0"/>
                        </a:spcAft>
                        <a:buClr>
                          <a:srgbClr val="000000"/>
                        </a:buClr>
                        <a:buFont typeface="Arial,Sans-Serif"/>
                        <a:buChar char="•"/>
                      </a:pPr>
                      <a:r>
                        <a:rPr lang="da-DK" sz="1400" b="0" i="0" u="none" strike="noStrike" noProof="0">
                          <a:solidFill>
                            <a:schemeClr val="bg1"/>
                          </a:solidFill>
                          <a:latin typeface="+mn-lt"/>
                        </a:rPr>
                        <a:t> Først ind/ først ud-princippet</a:t>
                      </a:r>
                      <a:endParaRPr lang="da-DK" sz="1400" b="1" i="0" u="none" strike="noStrike" noProof="0">
                        <a:solidFill>
                          <a:schemeClr val="bg1"/>
                        </a:solidFill>
                        <a:latin typeface="+mn-lt"/>
                      </a:endParaRPr>
                    </a:p>
                    <a:p>
                      <a:pPr marL="0" lvl="0" indent="0" algn="l">
                        <a:lnSpc>
                          <a:spcPct val="150000"/>
                        </a:lnSpc>
                        <a:spcBef>
                          <a:spcPts val="0"/>
                        </a:spcBef>
                        <a:spcAft>
                          <a:spcPts val="0"/>
                        </a:spcAft>
                        <a:buClr>
                          <a:srgbClr val="000000"/>
                        </a:buClr>
                        <a:buFont typeface="Arial,Sans-Serif"/>
                        <a:buChar char="•"/>
                      </a:pPr>
                      <a:r>
                        <a:rPr lang="da-DK" sz="1400" b="0" i="0" u="none" strike="noStrike" noProof="0">
                          <a:solidFill>
                            <a:schemeClr val="bg1"/>
                          </a:solidFill>
                          <a:latin typeface="+mn-lt"/>
                        </a:rPr>
                        <a:t> Klar ansvarsfordeling</a:t>
                      </a:r>
                    </a:p>
                    <a:p>
                      <a:pPr marL="0" lvl="0" indent="0" algn="l">
                        <a:lnSpc>
                          <a:spcPct val="150000"/>
                        </a:lnSpc>
                        <a:spcBef>
                          <a:spcPts val="0"/>
                        </a:spcBef>
                        <a:spcAft>
                          <a:spcPts val="0"/>
                        </a:spcAft>
                        <a:buClr>
                          <a:srgbClr val="000000"/>
                        </a:buClr>
                        <a:buFont typeface="Arial,Sans-Serif"/>
                        <a:buChar char="•"/>
                      </a:pPr>
                      <a:r>
                        <a:rPr lang="da-DK" sz="1400" b="0" i="0" u="none" strike="noStrike" noProof="0">
                          <a:solidFill>
                            <a:schemeClr val="bg1"/>
                          </a:solidFill>
                          <a:latin typeface="+mn-lt"/>
                        </a:rPr>
                        <a:t> Overblik og koordinering</a:t>
                      </a:r>
                    </a:p>
                  </a:txBody>
                  <a:tcPr>
                    <a:solidFill>
                      <a:srgbClr val="833434"/>
                    </a:solidFill>
                  </a:tcPr>
                </a:tc>
                <a:tc>
                  <a:txBody>
                    <a:bodyPr/>
                    <a:lstStyle/>
                    <a:p>
                      <a:pPr marL="285750" lvl="0" indent="-285750" algn="l">
                        <a:lnSpc>
                          <a:spcPct val="150000"/>
                        </a:lnSpc>
                        <a:spcBef>
                          <a:spcPts val="0"/>
                        </a:spcBef>
                        <a:spcAft>
                          <a:spcPts val="0"/>
                        </a:spcAft>
                        <a:buClr>
                          <a:srgbClr val="000000"/>
                        </a:buClr>
                        <a:buFont typeface="Arial"/>
                        <a:buChar char="•"/>
                      </a:pPr>
                      <a:r>
                        <a:rPr lang="da-DK" sz="1400" b="0" i="0" u="none" strike="noStrike" noProof="0">
                          <a:solidFill>
                            <a:schemeClr val="bg1"/>
                          </a:solidFill>
                          <a:latin typeface="+mn-lt"/>
                        </a:rPr>
                        <a:t>Råvareudnyttelse</a:t>
                      </a:r>
                      <a:endParaRPr lang="da-DK" sz="1400" b="1" i="0" u="none" strike="noStrike" noProof="0">
                        <a:solidFill>
                          <a:schemeClr val="bg1"/>
                        </a:solidFill>
                        <a:latin typeface="+mn-lt"/>
                      </a:endParaRPr>
                    </a:p>
                    <a:p>
                      <a:pPr marL="285750" lvl="0" indent="-285750" algn="l">
                        <a:lnSpc>
                          <a:spcPct val="150000"/>
                        </a:lnSpc>
                        <a:spcBef>
                          <a:spcPts val="0"/>
                        </a:spcBef>
                        <a:spcAft>
                          <a:spcPts val="0"/>
                        </a:spcAft>
                        <a:buClr>
                          <a:srgbClr val="000000"/>
                        </a:buClr>
                        <a:buFont typeface="Arial,Sans-Serif"/>
                        <a:buChar char="•"/>
                      </a:pPr>
                      <a:r>
                        <a:rPr lang="da-DK" sz="1400" b="0" i="0" u="none" strike="noStrike" noProof="0">
                          <a:solidFill>
                            <a:schemeClr val="bg1"/>
                          </a:solidFill>
                          <a:latin typeface="+mn-lt"/>
                        </a:rPr>
                        <a:t>Overblik og koordinering</a:t>
                      </a:r>
                      <a:endParaRPr lang="da-DK" sz="1400" b="1" i="0" u="none" strike="noStrike" noProof="0">
                        <a:solidFill>
                          <a:schemeClr val="bg1"/>
                        </a:solidFill>
                        <a:latin typeface="+mn-lt"/>
                      </a:endParaRPr>
                    </a:p>
                    <a:p>
                      <a:pPr marL="285750" lvl="0" indent="-285750" algn="l">
                        <a:lnSpc>
                          <a:spcPct val="150000"/>
                        </a:lnSpc>
                        <a:spcBef>
                          <a:spcPts val="0"/>
                        </a:spcBef>
                        <a:spcAft>
                          <a:spcPts val="0"/>
                        </a:spcAft>
                        <a:buClr>
                          <a:srgbClr val="000000"/>
                        </a:buClr>
                        <a:buFont typeface="Arial,Sans-Serif"/>
                        <a:buChar char="•"/>
                      </a:pPr>
                      <a:r>
                        <a:rPr lang="da-DK" sz="1400" b="0" i="0" u="none" strike="noStrike" noProof="0">
                          <a:solidFill>
                            <a:schemeClr val="bg1"/>
                          </a:solidFill>
                          <a:latin typeface="+mn-lt"/>
                        </a:rPr>
                        <a:t>Samarbejde</a:t>
                      </a:r>
                      <a:endParaRPr lang="da-DK" sz="1400" b="1" i="0" u="none" strike="noStrike" noProof="0">
                        <a:solidFill>
                          <a:schemeClr val="bg1"/>
                        </a:solidFill>
                        <a:latin typeface="+mn-lt"/>
                      </a:endParaRPr>
                    </a:p>
                    <a:p>
                      <a:pPr marL="285750" lvl="0" indent="-285750" algn="l">
                        <a:lnSpc>
                          <a:spcPct val="150000"/>
                        </a:lnSpc>
                        <a:spcBef>
                          <a:spcPts val="0"/>
                        </a:spcBef>
                        <a:spcAft>
                          <a:spcPts val="0"/>
                        </a:spcAft>
                        <a:buClr>
                          <a:srgbClr val="000000"/>
                        </a:buClr>
                        <a:buFont typeface="Arial,Sans-Serif"/>
                        <a:buChar char="•"/>
                      </a:pPr>
                      <a:r>
                        <a:rPr lang="da-DK" sz="1400" b="0" i="0" u="none" strike="noStrike" noProof="0">
                          <a:solidFill>
                            <a:schemeClr val="bg1"/>
                          </a:solidFill>
                          <a:latin typeface="+mn-lt"/>
                        </a:rPr>
                        <a:t>Gastronomisk innovation  </a:t>
                      </a:r>
                      <a:endParaRPr lang="da-DK" sz="1400" b="1" i="0" u="none" strike="noStrike" noProof="0">
                        <a:solidFill>
                          <a:schemeClr val="bg1"/>
                        </a:solidFill>
                        <a:latin typeface="+mn-lt"/>
                      </a:endParaRPr>
                    </a:p>
                    <a:p>
                      <a:pPr marL="285750" lvl="0" indent="-285750" algn="l">
                        <a:lnSpc>
                          <a:spcPct val="150000"/>
                        </a:lnSpc>
                        <a:spcBef>
                          <a:spcPts val="0"/>
                        </a:spcBef>
                        <a:spcAft>
                          <a:spcPts val="0"/>
                        </a:spcAft>
                        <a:buClr>
                          <a:srgbClr val="000000"/>
                        </a:buClr>
                        <a:buFont typeface="Arial,Sans-Serif"/>
                        <a:buChar char="•"/>
                      </a:pPr>
                      <a:r>
                        <a:rPr lang="da-DK" sz="1400" b="0" i="0" u="none" strike="noStrike" noProof="0">
                          <a:solidFill>
                            <a:schemeClr val="bg1"/>
                          </a:solidFill>
                          <a:latin typeface="+mn-lt"/>
                        </a:rPr>
                        <a:t>Kreativitet generelt</a:t>
                      </a:r>
                      <a:endParaRPr lang="da-DK">
                        <a:solidFill>
                          <a:schemeClr val="bg1"/>
                        </a:solidFill>
                        <a:latin typeface="+mn-lt"/>
                      </a:endParaRPr>
                    </a:p>
                  </a:txBody>
                  <a:tcPr>
                    <a:solidFill>
                      <a:srgbClr val="833434"/>
                    </a:solidFill>
                  </a:tcPr>
                </a:tc>
                <a:tc>
                  <a:txBody>
                    <a:bodyPr/>
                    <a:lstStyle/>
                    <a:p>
                      <a:pPr marL="285750" lvl="0" indent="-285750" algn="l">
                        <a:lnSpc>
                          <a:spcPct val="150000"/>
                        </a:lnSpc>
                        <a:spcBef>
                          <a:spcPts val="0"/>
                        </a:spcBef>
                        <a:spcAft>
                          <a:spcPts val="0"/>
                        </a:spcAft>
                        <a:buClr>
                          <a:srgbClr val="000000"/>
                        </a:buClr>
                        <a:buFont typeface="Arial,Sans-Serif"/>
                        <a:buChar char="•"/>
                      </a:pPr>
                      <a:r>
                        <a:rPr lang="da-DK" sz="1400" b="0" i="0" u="none" strike="noStrike" noProof="0">
                          <a:solidFill>
                            <a:schemeClr val="bg1"/>
                          </a:solidFill>
                          <a:latin typeface="+mn-lt"/>
                        </a:rPr>
                        <a:t>Ramme de rigtige størrelser på portioner og antal i forhold til gæster</a:t>
                      </a:r>
                    </a:p>
                    <a:p>
                      <a:pPr marL="285750" lvl="0" indent="-285750" algn="l">
                        <a:lnSpc>
                          <a:spcPct val="150000"/>
                        </a:lnSpc>
                        <a:spcBef>
                          <a:spcPts val="0"/>
                        </a:spcBef>
                        <a:spcAft>
                          <a:spcPts val="0"/>
                        </a:spcAft>
                        <a:buClr>
                          <a:srgbClr val="000000"/>
                        </a:buClr>
                        <a:buFont typeface="Arial,Sans-Serif"/>
                        <a:buChar char="•"/>
                      </a:pPr>
                      <a:r>
                        <a:rPr lang="da-DK" sz="1400" b="0" i="0" u="none" strike="noStrike" noProof="0">
                          <a:solidFill>
                            <a:schemeClr val="bg1"/>
                          </a:solidFill>
                          <a:latin typeface="+mn-lt"/>
                        </a:rPr>
                        <a:t>Hvor godt imødekommer maden de præferencer gæsten har</a:t>
                      </a:r>
                    </a:p>
                    <a:p>
                      <a:pPr marL="285750" lvl="0" indent="-285750" algn="l">
                        <a:lnSpc>
                          <a:spcPct val="150000"/>
                        </a:lnSpc>
                        <a:spcBef>
                          <a:spcPts val="0"/>
                        </a:spcBef>
                        <a:spcAft>
                          <a:spcPts val="0"/>
                        </a:spcAft>
                        <a:buClr>
                          <a:srgbClr val="000000"/>
                        </a:buClr>
                        <a:buFont typeface="Arial,Sans-Serif"/>
                        <a:buChar char="•"/>
                      </a:pPr>
                      <a:r>
                        <a:rPr lang="da-DK" sz="1400" b="0" i="0" u="none" strike="noStrike" noProof="0">
                          <a:solidFill>
                            <a:schemeClr val="bg1"/>
                          </a:solidFill>
                          <a:latin typeface="+mn-lt"/>
                        </a:rPr>
                        <a:t>Respons  fra gæsten på serveringsmetode og udbud*</a:t>
                      </a:r>
                    </a:p>
                    <a:p>
                      <a:pPr marL="285750" lvl="0" indent="-285750" algn="l">
                        <a:lnSpc>
                          <a:spcPct val="150000"/>
                        </a:lnSpc>
                        <a:spcBef>
                          <a:spcPts val="0"/>
                        </a:spcBef>
                        <a:spcAft>
                          <a:spcPts val="0"/>
                        </a:spcAft>
                        <a:buClr>
                          <a:srgbClr val="000000"/>
                        </a:buClr>
                        <a:buFont typeface="Arial,Sans-Serif"/>
                        <a:buChar char="•"/>
                      </a:pPr>
                      <a:endParaRPr lang="da-DK" sz="1400" b="0" i="0" u="none" strike="noStrike" noProof="0">
                        <a:solidFill>
                          <a:schemeClr val="bg1"/>
                        </a:solidFill>
                        <a:latin typeface="+mn-lt"/>
                      </a:endParaRPr>
                    </a:p>
                  </a:txBody>
                  <a:tcPr>
                    <a:solidFill>
                      <a:srgbClr val="833434"/>
                    </a:solidFill>
                  </a:tcPr>
                </a:tc>
                <a:tc>
                  <a:txBody>
                    <a:bodyPr/>
                    <a:lstStyle/>
                    <a:p>
                      <a:pPr marL="285750" lvl="0" indent="-285750" algn="l">
                        <a:lnSpc>
                          <a:spcPct val="150000"/>
                        </a:lnSpc>
                        <a:spcBef>
                          <a:spcPts val="0"/>
                        </a:spcBef>
                        <a:spcAft>
                          <a:spcPts val="0"/>
                        </a:spcAft>
                        <a:buClr>
                          <a:srgbClr val="000000"/>
                        </a:buClr>
                        <a:buFont typeface="Arial,Sans-Serif"/>
                        <a:buChar char="•"/>
                      </a:pPr>
                      <a:r>
                        <a:rPr lang="da-DK" sz="1400" b="0" i="0" u="none" strike="noStrike" noProof="0">
                          <a:solidFill>
                            <a:schemeClr val="bg1"/>
                          </a:solidFill>
                          <a:latin typeface="+mn-lt"/>
                        </a:rPr>
                        <a:t>Imødekomme gæsternes ønsker i forhold til smag &amp; størrelse på måltidet</a:t>
                      </a:r>
                    </a:p>
                    <a:p>
                      <a:pPr marL="285750" lvl="0" indent="-285750" algn="l">
                        <a:lnSpc>
                          <a:spcPct val="150000"/>
                        </a:lnSpc>
                        <a:spcBef>
                          <a:spcPts val="0"/>
                        </a:spcBef>
                        <a:spcAft>
                          <a:spcPts val="0"/>
                        </a:spcAft>
                        <a:buClr>
                          <a:srgbClr val="000000"/>
                        </a:buClr>
                        <a:buFont typeface="Arial,Sans-Serif"/>
                        <a:buChar char="•"/>
                      </a:pPr>
                      <a:r>
                        <a:rPr lang="da-DK" sz="1400" b="0" i="0" u="none" strike="noStrike" noProof="0">
                          <a:solidFill>
                            <a:schemeClr val="bg1"/>
                          </a:solidFill>
                          <a:latin typeface="+mn-lt"/>
                        </a:rPr>
                        <a:t>Hvor gode er de spisende til at vurdere deres egen sult?</a:t>
                      </a:r>
                      <a:endParaRPr lang="da-DK">
                        <a:solidFill>
                          <a:schemeClr val="bg1"/>
                        </a:solidFill>
                        <a:latin typeface="+mn-lt"/>
                      </a:endParaRPr>
                    </a:p>
                  </a:txBody>
                  <a:tcPr>
                    <a:solidFill>
                      <a:srgbClr val="833434"/>
                    </a:solidFill>
                  </a:tcPr>
                </a:tc>
                <a:extLst>
                  <a:ext uri="{0D108BD9-81ED-4DB2-BD59-A6C34878D82A}">
                    <a16:rowId xmlns:a16="http://schemas.microsoft.com/office/drawing/2014/main" val="2287530987"/>
                  </a:ext>
                </a:extLst>
              </a:tr>
            </a:tbl>
          </a:graphicData>
        </a:graphic>
      </p:graphicFrame>
    </p:spTree>
    <p:extLst>
      <p:ext uri="{BB962C8B-B14F-4D97-AF65-F5344CB8AC3E}">
        <p14:creationId xmlns:p14="http://schemas.microsoft.com/office/powerpoint/2010/main" val="2831901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672D8-178A-40A8-B5FD-BDEB64693EDB}"/>
              </a:ext>
            </a:extLst>
          </p:cNvPr>
          <p:cNvSpPr>
            <a:spLocks noGrp="1"/>
          </p:cNvSpPr>
          <p:nvPr>
            <p:ph type="title"/>
          </p:nvPr>
        </p:nvSpPr>
        <p:spPr>
          <a:xfrm>
            <a:off x="531261" y="560258"/>
            <a:ext cx="9991344" cy="1263141"/>
          </a:xfrm>
        </p:spPr>
        <p:txBody>
          <a:bodyPr/>
          <a:lstStyle/>
          <a:p>
            <a:r>
              <a:rPr lang="da-DK"/>
              <a:t>Foretag en Madspildsindsats: </a:t>
            </a:r>
          </a:p>
        </p:txBody>
      </p:sp>
      <p:sp>
        <p:nvSpPr>
          <p:cNvPr id="4" name="Pladsholder til slidenummer 3">
            <a:extLst>
              <a:ext uri="{FF2B5EF4-FFF2-40B4-BE49-F238E27FC236}">
                <a16:creationId xmlns:a16="http://schemas.microsoft.com/office/drawing/2014/main" id="{2723CDE6-E20D-4931-BFAA-8079947BA839}"/>
              </a:ext>
            </a:extLst>
          </p:cNvPr>
          <p:cNvSpPr>
            <a:spLocks noGrp="1"/>
          </p:cNvSpPr>
          <p:nvPr>
            <p:ph type="sldNum" sz="quarter" idx="12"/>
          </p:nvPr>
        </p:nvSpPr>
        <p:spPr/>
        <p:txBody>
          <a:bodyPr/>
          <a:lstStyle/>
          <a:p>
            <a:fld id="{CA6BAEFF-E5EB-4E30-946B-3AB4DD7C8F9E}" type="slidenum">
              <a:rPr lang="da-DK" smtClean="0"/>
              <a:t>28</a:t>
            </a:fld>
            <a:endParaRPr lang="da-DK"/>
          </a:p>
        </p:txBody>
      </p:sp>
      <p:sp>
        <p:nvSpPr>
          <p:cNvPr id="7" name="Pil: højre 6">
            <a:extLst>
              <a:ext uri="{FF2B5EF4-FFF2-40B4-BE49-F238E27FC236}">
                <a16:creationId xmlns:a16="http://schemas.microsoft.com/office/drawing/2014/main" id="{076AA9B7-E876-4B5A-8AAC-59DFB404EF43}"/>
              </a:ext>
            </a:extLst>
          </p:cNvPr>
          <p:cNvSpPr/>
          <p:nvPr/>
        </p:nvSpPr>
        <p:spPr>
          <a:xfrm>
            <a:off x="531261" y="4248542"/>
            <a:ext cx="1779105" cy="1073426"/>
          </a:xfrm>
          <a:prstGeom prst="rightArrow">
            <a:avLst/>
          </a:prstGeom>
          <a:solidFill>
            <a:srgbClr val="833434"/>
          </a:solidFill>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da-DK">
                <a:latin typeface="Italian Plate No1"/>
              </a:rPr>
              <a:t>Observer </a:t>
            </a:r>
          </a:p>
        </p:txBody>
      </p:sp>
      <p:sp>
        <p:nvSpPr>
          <p:cNvPr id="8" name="Pil: højre 7">
            <a:extLst>
              <a:ext uri="{FF2B5EF4-FFF2-40B4-BE49-F238E27FC236}">
                <a16:creationId xmlns:a16="http://schemas.microsoft.com/office/drawing/2014/main" id="{DDB92B31-8D11-4E51-839D-CFE616B011B1}"/>
              </a:ext>
            </a:extLst>
          </p:cNvPr>
          <p:cNvSpPr/>
          <p:nvPr/>
        </p:nvSpPr>
        <p:spPr>
          <a:xfrm>
            <a:off x="2310365" y="4249816"/>
            <a:ext cx="1779105" cy="1073426"/>
          </a:xfrm>
          <a:prstGeom prst="rightArrow">
            <a:avLst/>
          </a:prstGeom>
          <a:solidFill>
            <a:srgbClr val="833434"/>
          </a:solidFill>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da-DK">
                <a:latin typeface="Italian Plate No1"/>
              </a:rPr>
              <a:t>Hypotese</a:t>
            </a:r>
          </a:p>
        </p:txBody>
      </p:sp>
      <p:sp>
        <p:nvSpPr>
          <p:cNvPr id="9" name="Pil: højre 8">
            <a:extLst>
              <a:ext uri="{FF2B5EF4-FFF2-40B4-BE49-F238E27FC236}">
                <a16:creationId xmlns:a16="http://schemas.microsoft.com/office/drawing/2014/main" id="{000E01DF-A18C-49D3-B38F-FAD5FFF42BC9}"/>
              </a:ext>
            </a:extLst>
          </p:cNvPr>
          <p:cNvSpPr/>
          <p:nvPr/>
        </p:nvSpPr>
        <p:spPr>
          <a:xfrm>
            <a:off x="4089471" y="4278024"/>
            <a:ext cx="1779105" cy="1073426"/>
          </a:xfrm>
          <a:prstGeom prst="rightArrow">
            <a:avLst/>
          </a:prstGeom>
          <a:solidFill>
            <a:srgbClr val="833434"/>
          </a:solidFill>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da-DK">
                <a:latin typeface="Italian Plate No1"/>
              </a:rPr>
              <a:t>Fortag indsats</a:t>
            </a:r>
          </a:p>
        </p:txBody>
      </p:sp>
      <p:sp>
        <p:nvSpPr>
          <p:cNvPr id="10" name="Pil: højre 9">
            <a:extLst>
              <a:ext uri="{FF2B5EF4-FFF2-40B4-BE49-F238E27FC236}">
                <a16:creationId xmlns:a16="http://schemas.microsoft.com/office/drawing/2014/main" id="{86D5B112-DB10-478D-9EC9-21232A0E7C46}"/>
              </a:ext>
            </a:extLst>
          </p:cNvPr>
          <p:cNvSpPr/>
          <p:nvPr/>
        </p:nvSpPr>
        <p:spPr>
          <a:xfrm>
            <a:off x="5868576" y="4248542"/>
            <a:ext cx="1779105" cy="1073426"/>
          </a:xfrm>
          <a:prstGeom prst="rightArrow">
            <a:avLst/>
          </a:prstGeom>
          <a:solidFill>
            <a:srgbClr val="833434"/>
          </a:solidFill>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da-DK">
                <a:latin typeface="Italian Plate No1"/>
              </a:rPr>
              <a:t>Observer indsats</a:t>
            </a:r>
          </a:p>
        </p:txBody>
      </p:sp>
      <p:sp>
        <p:nvSpPr>
          <p:cNvPr id="11" name="Rutediagram: Proces 10">
            <a:extLst>
              <a:ext uri="{FF2B5EF4-FFF2-40B4-BE49-F238E27FC236}">
                <a16:creationId xmlns:a16="http://schemas.microsoft.com/office/drawing/2014/main" id="{C22BDB78-713A-4E44-832A-A68AFCB8E4EB}"/>
              </a:ext>
            </a:extLst>
          </p:cNvPr>
          <p:cNvSpPr/>
          <p:nvPr/>
        </p:nvSpPr>
        <p:spPr>
          <a:xfrm>
            <a:off x="7721635" y="4242229"/>
            <a:ext cx="1779105" cy="1073426"/>
          </a:xfrm>
          <a:prstGeom prst="flowChartProcess">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da-DK">
                <a:latin typeface="Italian Plate No1"/>
              </a:rPr>
              <a:t>Har indsatsen haft effekt </a:t>
            </a:r>
            <a:endParaRPr lang="da-DK"/>
          </a:p>
        </p:txBody>
      </p:sp>
      <p:sp>
        <p:nvSpPr>
          <p:cNvPr id="12" name="Pil: højre 11">
            <a:extLst>
              <a:ext uri="{FF2B5EF4-FFF2-40B4-BE49-F238E27FC236}">
                <a16:creationId xmlns:a16="http://schemas.microsoft.com/office/drawing/2014/main" id="{E40B1EA4-54A1-4C16-A1ED-1E9EBD8675F0}"/>
              </a:ext>
            </a:extLst>
          </p:cNvPr>
          <p:cNvSpPr/>
          <p:nvPr/>
        </p:nvSpPr>
        <p:spPr>
          <a:xfrm>
            <a:off x="9574695" y="4248542"/>
            <a:ext cx="1779105" cy="1073426"/>
          </a:xfrm>
          <a:prstGeom prst="rightArrow">
            <a:avLst/>
          </a:prstGeom>
          <a:solidFill>
            <a:srgbClr val="833434"/>
          </a:solidFill>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da-DK">
                <a:latin typeface="Italian Plate No1"/>
              </a:rPr>
              <a:t>Effekt</a:t>
            </a:r>
          </a:p>
        </p:txBody>
      </p:sp>
      <p:sp>
        <p:nvSpPr>
          <p:cNvPr id="21" name="Taleboble: rektangel 20">
            <a:extLst>
              <a:ext uri="{FF2B5EF4-FFF2-40B4-BE49-F238E27FC236}">
                <a16:creationId xmlns:a16="http://schemas.microsoft.com/office/drawing/2014/main" id="{C2DF736B-BA43-40FC-96CF-A048730D9A1A}"/>
              </a:ext>
            </a:extLst>
          </p:cNvPr>
          <p:cNvSpPr/>
          <p:nvPr/>
        </p:nvSpPr>
        <p:spPr>
          <a:xfrm>
            <a:off x="2310365" y="2061999"/>
            <a:ext cx="1327357" cy="2130129"/>
          </a:xfrm>
          <a:prstGeom prst="wedgeRectCallou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da-DK" sz="1400">
                <a:latin typeface="Italian Plate No1"/>
              </a:rPr>
              <a:t>Kom med forslag til, hvorfor der opstår madspild samt løsninger på, hvordan madspildet kan undgås</a:t>
            </a:r>
            <a:r>
              <a:rPr lang="da-DK" sz="1400"/>
              <a:t> </a:t>
            </a:r>
          </a:p>
        </p:txBody>
      </p:sp>
      <p:sp>
        <p:nvSpPr>
          <p:cNvPr id="22" name="Taleboble: rektangel 21">
            <a:extLst>
              <a:ext uri="{FF2B5EF4-FFF2-40B4-BE49-F238E27FC236}">
                <a16:creationId xmlns:a16="http://schemas.microsoft.com/office/drawing/2014/main" id="{502BBE2A-7F6A-4CC2-ADF0-ED63577F5BFC}"/>
              </a:ext>
            </a:extLst>
          </p:cNvPr>
          <p:cNvSpPr/>
          <p:nvPr/>
        </p:nvSpPr>
        <p:spPr>
          <a:xfrm>
            <a:off x="531261" y="2061999"/>
            <a:ext cx="1327357" cy="2130129"/>
          </a:xfrm>
          <a:prstGeom prst="wedgeRectCallou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da-DK" sz="1400">
                <a:latin typeface="Italian Plate No1"/>
              </a:rPr>
              <a:t>Er der madspild i din produktion? Hvor opstår madspild i din produktion</a:t>
            </a:r>
            <a:endParaRPr lang="en-US"/>
          </a:p>
        </p:txBody>
      </p:sp>
      <p:sp>
        <p:nvSpPr>
          <p:cNvPr id="23" name="Taleboble: rektangel 22">
            <a:extLst>
              <a:ext uri="{FF2B5EF4-FFF2-40B4-BE49-F238E27FC236}">
                <a16:creationId xmlns:a16="http://schemas.microsoft.com/office/drawing/2014/main" id="{09A8AEE5-3931-4A09-A0A0-6E086A3040EB}"/>
              </a:ext>
            </a:extLst>
          </p:cNvPr>
          <p:cNvSpPr/>
          <p:nvPr/>
        </p:nvSpPr>
        <p:spPr>
          <a:xfrm>
            <a:off x="4081579" y="2061999"/>
            <a:ext cx="1327357" cy="2131043"/>
          </a:xfrm>
          <a:prstGeom prst="wedgeRectCallou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da-DK" sz="1400">
                <a:latin typeface="Italian Plate No1"/>
              </a:rPr>
              <a:t>Implementer et løsningsforslag for at undgå madspild i din produktion, sådan at du tror det giver effekt </a:t>
            </a:r>
          </a:p>
        </p:txBody>
      </p:sp>
      <p:sp>
        <p:nvSpPr>
          <p:cNvPr id="24" name="Taleboble: rektangel 23">
            <a:extLst>
              <a:ext uri="{FF2B5EF4-FFF2-40B4-BE49-F238E27FC236}">
                <a16:creationId xmlns:a16="http://schemas.microsoft.com/office/drawing/2014/main" id="{65FE4BD4-3129-4318-82F8-6857E1203CE6}"/>
              </a:ext>
            </a:extLst>
          </p:cNvPr>
          <p:cNvSpPr/>
          <p:nvPr/>
        </p:nvSpPr>
        <p:spPr>
          <a:xfrm>
            <a:off x="5852793" y="2061085"/>
            <a:ext cx="1327357" cy="2131043"/>
          </a:xfrm>
          <a:prstGeom prst="wedgeRectCallou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da-DK" sz="1400">
                <a:latin typeface="Italian Plate No1"/>
              </a:rPr>
              <a:t>Observer målinger på dit madspild, imens dit nye madspilds tiltag er i gang</a:t>
            </a:r>
            <a:r>
              <a:rPr lang="da-DK" sz="1400"/>
              <a:t> </a:t>
            </a:r>
          </a:p>
        </p:txBody>
      </p:sp>
      <p:sp>
        <p:nvSpPr>
          <p:cNvPr id="25" name="Taleboble: rektangel 24">
            <a:extLst>
              <a:ext uri="{FF2B5EF4-FFF2-40B4-BE49-F238E27FC236}">
                <a16:creationId xmlns:a16="http://schemas.microsoft.com/office/drawing/2014/main" id="{5B0F2015-DEDE-40C2-9F87-EAC251FC6D69}"/>
              </a:ext>
            </a:extLst>
          </p:cNvPr>
          <p:cNvSpPr/>
          <p:nvPr/>
        </p:nvSpPr>
        <p:spPr>
          <a:xfrm>
            <a:off x="7754480" y="2061085"/>
            <a:ext cx="1327357" cy="1896009"/>
          </a:xfrm>
          <a:prstGeom prst="wedgeRectCallou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da-DK" sz="1400">
                <a:latin typeface="Italian Plate No1"/>
              </a:rPr>
              <a:t>Viser dine observationer om dit tiltag reducerer madspildet eller kan du afvise en reduktion </a:t>
            </a:r>
            <a:endParaRPr lang="da-DK" sz="1400"/>
          </a:p>
        </p:txBody>
      </p:sp>
      <p:sp>
        <p:nvSpPr>
          <p:cNvPr id="26" name="Taleboble: rektangel 25">
            <a:extLst>
              <a:ext uri="{FF2B5EF4-FFF2-40B4-BE49-F238E27FC236}">
                <a16:creationId xmlns:a16="http://schemas.microsoft.com/office/drawing/2014/main" id="{1AF38CBB-19CF-4F3E-BD92-EE2B3ACC42A4}"/>
              </a:ext>
            </a:extLst>
          </p:cNvPr>
          <p:cNvSpPr/>
          <p:nvPr/>
        </p:nvSpPr>
        <p:spPr>
          <a:xfrm>
            <a:off x="9544303" y="2058536"/>
            <a:ext cx="1537827" cy="2131043"/>
          </a:xfrm>
          <a:prstGeom prst="wedgeRectCallou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da-DK" sz="1400">
                <a:latin typeface="Italian Plate No1"/>
              </a:rPr>
              <a:t>Hvis dit tiltag viser sig at give en reduktion, kan du beholde tiltaget og følge med i, om du forsat reducerer madspild </a:t>
            </a:r>
            <a:endParaRPr lang="da-DK" sz="1400"/>
          </a:p>
        </p:txBody>
      </p:sp>
    </p:spTree>
    <p:extLst>
      <p:ext uri="{BB962C8B-B14F-4D97-AF65-F5344CB8AC3E}">
        <p14:creationId xmlns:p14="http://schemas.microsoft.com/office/powerpoint/2010/main" val="4023371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D4122-22C1-859B-80F5-9BBCB84454CE}"/>
              </a:ext>
            </a:extLst>
          </p:cNvPr>
          <p:cNvSpPr>
            <a:spLocks noGrp="1"/>
          </p:cNvSpPr>
          <p:nvPr>
            <p:ph type="title"/>
          </p:nvPr>
        </p:nvSpPr>
        <p:spPr>
          <a:xfrm>
            <a:off x="892851" y="527041"/>
            <a:ext cx="9991344" cy="1263141"/>
          </a:xfrm>
        </p:spPr>
        <p:txBody>
          <a:bodyPr>
            <a:normAutofit/>
          </a:bodyPr>
          <a:lstStyle/>
          <a:p>
            <a:r>
              <a:rPr lang="en-US" sz="3200" err="1">
                <a:ea typeface="+mj-lt"/>
                <a:cs typeface="+mj-lt"/>
              </a:rPr>
              <a:t>meget</a:t>
            </a:r>
            <a:r>
              <a:rPr lang="en-US" sz="3200">
                <a:ea typeface="+mj-lt"/>
                <a:cs typeface="+mj-lt"/>
              </a:rPr>
              <a:t> </a:t>
            </a:r>
            <a:r>
              <a:rPr lang="en-US" sz="3200" err="1">
                <a:ea typeface="+mj-lt"/>
                <a:cs typeface="+mj-lt"/>
              </a:rPr>
              <a:t>eller</a:t>
            </a:r>
            <a:r>
              <a:rPr lang="en-US" sz="3200">
                <a:ea typeface="+mj-lt"/>
                <a:cs typeface="+mj-lt"/>
              </a:rPr>
              <a:t> </a:t>
            </a:r>
            <a:r>
              <a:rPr lang="en-US" sz="3200" err="1">
                <a:ea typeface="+mj-lt"/>
                <a:cs typeface="+mj-lt"/>
              </a:rPr>
              <a:t>lidt</a:t>
            </a:r>
            <a:r>
              <a:rPr lang="en-US" sz="3200">
                <a:ea typeface="+mj-lt"/>
                <a:cs typeface="+mj-lt"/>
              </a:rPr>
              <a:t> </a:t>
            </a:r>
            <a:r>
              <a:rPr lang="en-US" sz="3200" err="1">
                <a:ea typeface="+mj-lt"/>
                <a:cs typeface="+mj-lt"/>
              </a:rPr>
              <a:t>madspild</a:t>
            </a:r>
            <a:r>
              <a:rPr lang="en-US" sz="3200">
                <a:ea typeface="+mj-lt"/>
                <a:cs typeface="+mj-lt"/>
              </a:rPr>
              <a:t>?</a:t>
            </a:r>
            <a:endParaRPr lang="da-DK" sz="3200"/>
          </a:p>
        </p:txBody>
      </p:sp>
      <p:sp>
        <p:nvSpPr>
          <p:cNvPr id="3" name="Pladsholder til indhold 2">
            <a:extLst>
              <a:ext uri="{FF2B5EF4-FFF2-40B4-BE49-F238E27FC236}">
                <a16:creationId xmlns:a16="http://schemas.microsoft.com/office/drawing/2014/main" id="{C0B61618-6BCC-AEFC-E0C6-7052A496B973}"/>
              </a:ext>
            </a:extLst>
          </p:cNvPr>
          <p:cNvSpPr>
            <a:spLocks noGrp="1"/>
          </p:cNvSpPr>
          <p:nvPr>
            <p:ph idx="1"/>
          </p:nvPr>
        </p:nvSpPr>
        <p:spPr>
          <a:xfrm>
            <a:off x="821967" y="1957950"/>
            <a:ext cx="9991344" cy="3775584"/>
          </a:xfrm>
        </p:spPr>
        <p:txBody>
          <a:bodyPr vert="horz" lIns="91440" tIns="45720" rIns="91440" bIns="45720" rtlCol="0" anchor="t">
            <a:noAutofit/>
          </a:bodyPr>
          <a:lstStyle/>
          <a:p>
            <a:pPr>
              <a:lnSpc>
                <a:spcPct val="100000"/>
              </a:lnSpc>
            </a:pPr>
            <a:r>
              <a:rPr lang="da-DK" sz="2000" cap="none">
                <a:latin typeface="IBM Plex Sans"/>
                <a:ea typeface="+mn-lt"/>
                <a:cs typeface="+mn-lt"/>
              </a:rPr>
              <a:t>Når du har den samlede mængde madspild, så er det tid til at vurdere om der er meget eller lidt. Det kan du, hvis du også noterer hvor mange mennesker du har lavet mad til og på den måde får du adgang til hvad du kan kalde spild pr. person. </a:t>
            </a:r>
          </a:p>
          <a:p>
            <a:pPr marL="0" indent="0">
              <a:lnSpc>
                <a:spcPct val="100000"/>
              </a:lnSpc>
              <a:buNone/>
            </a:pPr>
            <a:endParaRPr lang="da-DK" sz="2000" cap="none">
              <a:latin typeface="IBM Plex Sans"/>
              <a:ea typeface="+mn-lt"/>
              <a:cs typeface="+mn-lt"/>
            </a:endParaRPr>
          </a:p>
          <a:p>
            <a:pPr>
              <a:lnSpc>
                <a:spcPct val="100000"/>
              </a:lnSpc>
            </a:pPr>
            <a:r>
              <a:rPr lang="da-DK" sz="2000" cap="none">
                <a:latin typeface="IBM Plex Sans"/>
                <a:ea typeface="+mn-lt"/>
                <a:cs typeface="+mn-lt"/>
              </a:rPr>
              <a:t>Du skal dividere mængden af madspild i gram med antallet af personer og derved får du et tal som du kan følge udviklingen på og vurdere, om du øger eller reducerer dit madspild over tid.  </a:t>
            </a:r>
          </a:p>
          <a:p>
            <a:pPr>
              <a:lnSpc>
                <a:spcPct val="120000"/>
              </a:lnSpc>
            </a:pPr>
            <a:endParaRPr lang="da-DK" sz="2400">
              <a:cs typeface="Calibri"/>
            </a:endParaRPr>
          </a:p>
          <a:p>
            <a:endParaRPr lang="da-DK" sz="2400">
              <a:latin typeface="Abel" panose="02000506030000020004" pitchFamily="2" charset="0"/>
              <a:ea typeface="+mn-lt"/>
              <a:cs typeface="+mn-lt"/>
            </a:endParaRPr>
          </a:p>
          <a:p>
            <a:endParaRPr lang="da-DK" sz="1600">
              <a:latin typeface="Abel" panose="02000506030000020004" pitchFamily="2" charset="0"/>
              <a:cs typeface="Calibri"/>
            </a:endParaRPr>
          </a:p>
        </p:txBody>
      </p:sp>
      <p:sp>
        <p:nvSpPr>
          <p:cNvPr id="4" name="Pladsholder til slidenummer 3">
            <a:extLst>
              <a:ext uri="{FF2B5EF4-FFF2-40B4-BE49-F238E27FC236}">
                <a16:creationId xmlns:a16="http://schemas.microsoft.com/office/drawing/2014/main" id="{F0D951FD-B0B7-E928-3F49-F2D521CE08A3}"/>
              </a:ext>
            </a:extLst>
          </p:cNvPr>
          <p:cNvSpPr>
            <a:spLocks noGrp="1"/>
          </p:cNvSpPr>
          <p:nvPr>
            <p:ph type="sldNum" sz="quarter" idx="12"/>
          </p:nvPr>
        </p:nvSpPr>
        <p:spPr/>
        <p:txBody>
          <a:bodyPr/>
          <a:lstStyle/>
          <a:p>
            <a:fld id="{CA6BAEFF-E5EB-4E30-946B-3AB4DD7C8F9E}" type="slidenum">
              <a:rPr lang="da-DK" smtClean="0"/>
              <a:t>29</a:t>
            </a:fld>
            <a:endParaRPr lang="da-DK"/>
          </a:p>
        </p:txBody>
      </p:sp>
      <p:sp>
        <p:nvSpPr>
          <p:cNvPr id="5" name="TextBox 4">
            <a:extLst>
              <a:ext uri="{FF2B5EF4-FFF2-40B4-BE49-F238E27FC236}">
                <a16:creationId xmlns:a16="http://schemas.microsoft.com/office/drawing/2014/main" id="{8E358758-6796-575D-9611-097DF75A0D09}"/>
              </a:ext>
            </a:extLst>
          </p:cNvPr>
          <p:cNvSpPr txBox="1"/>
          <p:nvPr/>
        </p:nvSpPr>
        <p:spPr>
          <a:xfrm>
            <a:off x="821966" y="4413892"/>
            <a:ext cx="9991343" cy="3693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a:cs typeface="Calibri"/>
              </a:rPr>
              <a:t>Eks: 15000 g madspild / 60 personer = 250 g spild pr. person</a:t>
            </a:r>
            <a:endParaRPr lang="en-US">
              <a:cs typeface="Calibri" panose="020F0502020204030204"/>
            </a:endParaRPr>
          </a:p>
        </p:txBody>
      </p:sp>
    </p:spTree>
    <p:extLst>
      <p:ext uri="{BB962C8B-B14F-4D97-AF65-F5344CB8AC3E}">
        <p14:creationId xmlns:p14="http://schemas.microsoft.com/office/powerpoint/2010/main" val="3032904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6241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CAED7-FA2B-756C-ADAE-8CEA90D4A248}"/>
              </a:ext>
            </a:extLst>
          </p:cNvPr>
          <p:cNvSpPr>
            <a:spLocks noGrp="1"/>
          </p:cNvSpPr>
          <p:nvPr>
            <p:ph type="ctrTitle"/>
          </p:nvPr>
        </p:nvSpPr>
        <p:spPr>
          <a:xfrm>
            <a:off x="615043" y="645797"/>
            <a:ext cx="10961914" cy="4150051"/>
          </a:xfrm>
        </p:spPr>
        <p:txBody>
          <a:bodyPr vert="horz" lIns="91440" tIns="45720" rIns="91440" bIns="45720" rtlCol="0" anchor="t">
            <a:noAutofit/>
          </a:bodyPr>
          <a:lstStyle/>
          <a:p>
            <a:pPr>
              <a:lnSpc>
                <a:spcPct val="100000"/>
              </a:lnSpc>
            </a:pPr>
            <a:r>
              <a:rPr lang="da-DK" sz="6000">
                <a:solidFill>
                  <a:srgbClr val="EF4642"/>
                </a:solidFill>
              </a:rPr>
              <a:t>Den brændende platform</a:t>
            </a:r>
            <a:br>
              <a:rPr lang="da-DK" sz="6000">
                <a:solidFill>
                  <a:srgbClr val="EF4642"/>
                </a:solidFill>
              </a:rPr>
            </a:br>
            <a:endParaRPr lang="da-DK">
              <a:solidFill>
                <a:schemeClr val="bg1"/>
              </a:solidFill>
            </a:endParaRPr>
          </a:p>
        </p:txBody>
      </p:sp>
      <p:sp>
        <p:nvSpPr>
          <p:cNvPr id="4" name="Pladsholder til slidenummer 3">
            <a:extLst>
              <a:ext uri="{FF2B5EF4-FFF2-40B4-BE49-F238E27FC236}">
                <a16:creationId xmlns:a16="http://schemas.microsoft.com/office/drawing/2014/main" id="{5DF1F82E-185D-9707-8E12-71BA4BA58115}"/>
              </a:ext>
            </a:extLst>
          </p:cNvPr>
          <p:cNvSpPr>
            <a:spLocks noGrp="1"/>
          </p:cNvSpPr>
          <p:nvPr>
            <p:ph type="sldNum" sz="quarter" idx="12"/>
          </p:nvPr>
        </p:nvSpPr>
        <p:spPr/>
        <p:txBody>
          <a:bodyPr/>
          <a:lstStyle/>
          <a:p>
            <a:fld id="{CA6BAEFF-E5EB-4E30-946B-3AB4DD7C8F9E}" type="slidenum">
              <a:rPr lang="da-DK" smtClean="0"/>
              <a:pPr/>
              <a:t>3</a:t>
            </a:fld>
            <a:endParaRPr lang="da-DK"/>
          </a:p>
        </p:txBody>
      </p:sp>
      <p:sp>
        <p:nvSpPr>
          <p:cNvPr id="3" name="Undertitel 2">
            <a:extLst>
              <a:ext uri="{FF2B5EF4-FFF2-40B4-BE49-F238E27FC236}">
                <a16:creationId xmlns:a16="http://schemas.microsoft.com/office/drawing/2014/main" id="{FDB139E9-FC0F-5CDA-DA03-7F0E3C001171}"/>
              </a:ext>
            </a:extLst>
          </p:cNvPr>
          <p:cNvSpPr>
            <a:spLocks noGrp="1"/>
          </p:cNvSpPr>
          <p:nvPr>
            <p:ph type="body" idx="4294967295"/>
          </p:nvPr>
        </p:nvSpPr>
        <p:spPr>
          <a:xfrm>
            <a:off x="502920" y="2477036"/>
            <a:ext cx="10374630" cy="3541713"/>
          </a:xfrm>
        </p:spPr>
        <p:txBody>
          <a:bodyPr vert="horz" lIns="91440" tIns="45720" rIns="91440" bIns="45720" rtlCol="0" anchor="t">
            <a:noAutofit/>
          </a:bodyPr>
          <a:lstStyle/>
          <a:p>
            <a:r>
              <a:rPr lang="da-DK" sz="3200" cap="none">
                <a:solidFill>
                  <a:srgbClr val="EF4642"/>
                </a:solidFill>
              </a:rPr>
              <a:t>Det datadrevne køkken – hvorfor?</a:t>
            </a:r>
          </a:p>
          <a:p>
            <a:r>
              <a:rPr lang="da-DK" sz="3200" cap="none" err="1">
                <a:solidFill>
                  <a:srgbClr val="EF4642"/>
                </a:solidFill>
              </a:rPr>
              <a:t>Overshoot</a:t>
            </a:r>
            <a:r>
              <a:rPr lang="da-DK" sz="3200" cap="none">
                <a:solidFill>
                  <a:srgbClr val="EF4642"/>
                </a:solidFill>
              </a:rPr>
              <a:t> </a:t>
            </a:r>
            <a:r>
              <a:rPr lang="da-DK" sz="3200" cap="none" err="1">
                <a:solidFill>
                  <a:srgbClr val="EF4642"/>
                </a:solidFill>
              </a:rPr>
              <a:t>day</a:t>
            </a:r>
            <a:r>
              <a:rPr lang="da-DK" sz="3200" cap="none">
                <a:solidFill>
                  <a:srgbClr val="EF4642"/>
                </a:solidFill>
              </a:rPr>
              <a:t> global </a:t>
            </a:r>
            <a:endParaRPr lang="da-DK" sz="3200" cap="none">
              <a:solidFill>
                <a:srgbClr val="EF4642"/>
              </a:solidFill>
              <a:cs typeface="Calibri"/>
            </a:endParaRPr>
          </a:p>
          <a:p>
            <a:r>
              <a:rPr lang="da-DK" sz="3200" cap="none" err="1">
                <a:solidFill>
                  <a:srgbClr val="EF4642"/>
                </a:solidFill>
                <a:cs typeface="Calibri"/>
              </a:rPr>
              <a:t>Overshoot</a:t>
            </a:r>
            <a:r>
              <a:rPr lang="da-DK" sz="3200" cap="none">
                <a:solidFill>
                  <a:srgbClr val="EF4642"/>
                </a:solidFill>
                <a:cs typeface="Calibri"/>
              </a:rPr>
              <a:t> </a:t>
            </a:r>
            <a:r>
              <a:rPr lang="da-DK" sz="3200" cap="none" err="1">
                <a:solidFill>
                  <a:srgbClr val="EF4642"/>
                </a:solidFill>
                <a:cs typeface="Calibri"/>
              </a:rPr>
              <a:t>day</a:t>
            </a:r>
            <a:r>
              <a:rPr lang="da-DK" sz="3200" cap="none">
                <a:solidFill>
                  <a:srgbClr val="EF4642"/>
                </a:solidFill>
                <a:cs typeface="Calibri"/>
              </a:rPr>
              <a:t> Danmark </a:t>
            </a:r>
          </a:p>
          <a:p>
            <a:r>
              <a:rPr lang="da-DK" sz="3200" cap="none">
                <a:solidFill>
                  <a:srgbClr val="EF4642"/>
                </a:solidFill>
                <a:cs typeface="Calibri"/>
              </a:rPr>
              <a:t>Verdensmål 12 – status på udvalgte delmål</a:t>
            </a:r>
          </a:p>
          <a:p>
            <a:pPr marL="0" indent="0">
              <a:buNone/>
            </a:pPr>
            <a:endParaRPr lang="da-DK" sz="4800">
              <a:cs typeface="Calibri"/>
            </a:endParaRPr>
          </a:p>
        </p:txBody>
      </p:sp>
    </p:spTree>
    <p:extLst>
      <p:ext uri="{BB962C8B-B14F-4D97-AF65-F5344CB8AC3E}">
        <p14:creationId xmlns:p14="http://schemas.microsoft.com/office/powerpoint/2010/main" val="2157985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D94019-28B8-41FE-8C95-5A9F3D2C3E9A}"/>
              </a:ext>
            </a:extLst>
          </p:cNvPr>
          <p:cNvSpPr>
            <a:spLocks noGrp="1"/>
          </p:cNvSpPr>
          <p:nvPr>
            <p:ph type="title"/>
          </p:nvPr>
        </p:nvSpPr>
        <p:spPr>
          <a:xfrm>
            <a:off x="894846" y="295392"/>
            <a:ext cx="9991344" cy="1263141"/>
          </a:xfrm>
        </p:spPr>
        <p:txBody>
          <a:bodyPr>
            <a:normAutofit/>
          </a:bodyPr>
          <a:lstStyle/>
          <a:p>
            <a:r>
              <a:rPr lang="da-DK"/>
              <a:t>madspildsdokumentation </a:t>
            </a:r>
          </a:p>
        </p:txBody>
      </p:sp>
      <p:sp>
        <p:nvSpPr>
          <p:cNvPr id="3" name="Pladsholder til indhold 2">
            <a:extLst>
              <a:ext uri="{FF2B5EF4-FFF2-40B4-BE49-F238E27FC236}">
                <a16:creationId xmlns:a16="http://schemas.microsoft.com/office/drawing/2014/main" id="{1A535B0B-7D55-4D3E-B8A1-38815F707974}"/>
              </a:ext>
            </a:extLst>
          </p:cNvPr>
          <p:cNvSpPr>
            <a:spLocks noGrp="1"/>
          </p:cNvSpPr>
          <p:nvPr>
            <p:ph idx="1"/>
          </p:nvPr>
        </p:nvSpPr>
        <p:spPr>
          <a:xfrm>
            <a:off x="894846" y="1708370"/>
            <a:ext cx="9991344" cy="3775584"/>
          </a:xfrm>
        </p:spPr>
        <p:txBody>
          <a:bodyPr vert="horz" lIns="0" tIns="0" rIns="0" bIns="0" rtlCol="0" anchor="t">
            <a:normAutofit/>
          </a:bodyPr>
          <a:lstStyle/>
          <a:p>
            <a:pPr>
              <a:lnSpc>
                <a:spcPct val="100000"/>
              </a:lnSpc>
            </a:pPr>
            <a:r>
              <a:rPr lang="da-DK" sz="1600" cap="none">
                <a:latin typeface="IBM Plex Sans"/>
                <a:cs typeface="Times New Roman"/>
              </a:rPr>
              <a:t>Mål gennem hele </a:t>
            </a:r>
            <a:r>
              <a:rPr lang="da-DK" sz="1600" cap="none" err="1">
                <a:latin typeface="IBM Plex Sans"/>
                <a:cs typeface="Times New Roman"/>
              </a:rPr>
              <a:t>køkkenflowet</a:t>
            </a:r>
            <a:r>
              <a:rPr lang="da-DK" sz="1600" cap="none">
                <a:latin typeface="IBM Plex Sans"/>
                <a:cs typeface="Times New Roman"/>
              </a:rPr>
              <a:t>, for at undgå at flytte madspildet fra et område til et andet</a:t>
            </a:r>
            <a:endParaRPr lang="da-DK" sz="1600" cap="none">
              <a:latin typeface="IBM Plex Sans"/>
            </a:endParaRPr>
          </a:p>
          <a:p>
            <a:pPr>
              <a:lnSpc>
                <a:spcPct val="100000"/>
              </a:lnSpc>
            </a:pPr>
            <a:r>
              <a:rPr lang="da-DK" sz="1600" cap="none">
                <a:latin typeface="IBM Plex Sans"/>
                <a:cs typeface="Times New Roman"/>
              </a:rPr>
              <a:t>Mål kontinuerlig for at sikre datakvaliteten  </a:t>
            </a:r>
            <a:endParaRPr lang="da-DK" sz="1600" cap="none">
              <a:latin typeface="IBM Plex Sans"/>
              <a:cs typeface="Times New Roman" panose="02020603050405020304" pitchFamily="18" charset="0"/>
            </a:endParaRPr>
          </a:p>
          <a:p>
            <a:pPr>
              <a:lnSpc>
                <a:spcPct val="100000"/>
              </a:lnSpc>
            </a:pPr>
            <a:r>
              <a:rPr lang="da-DK" sz="1600" cap="none">
                <a:latin typeface="IBM Plex Sans"/>
                <a:cs typeface="Times New Roman"/>
              </a:rPr>
              <a:t>Definér dine/jeres madspildskontrolpunkter, så I sikrer, at I måler de samme steder i måltidsproduktionen</a:t>
            </a:r>
          </a:p>
          <a:p>
            <a:pPr>
              <a:lnSpc>
                <a:spcPct val="100000"/>
              </a:lnSpc>
            </a:pPr>
            <a:r>
              <a:rPr lang="da-DK" sz="1600" cap="none">
                <a:latin typeface="IBM Plex Sans"/>
                <a:cs typeface="Times New Roman"/>
              </a:rPr>
              <a:t>Lav en klar definition af sorteringskrav, så alle relevante medarbejdere sorterer hhv. madspild og madaffald efter samme princip og metode</a:t>
            </a:r>
            <a:endParaRPr lang="da-DK" sz="1600" cap="none">
              <a:latin typeface="IBM Plex Sans"/>
              <a:cs typeface="Times New Roman" panose="02020603050405020304" pitchFamily="18" charset="0"/>
            </a:endParaRPr>
          </a:p>
          <a:p>
            <a:pPr>
              <a:lnSpc>
                <a:spcPct val="100000"/>
              </a:lnSpc>
            </a:pPr>
            <a:r>
              <a:rPr lang="da-DK" sz="1600" cap="none">
                <a:latin typeface="IBM Plex Sans"/>
                <a:cs typeface="Times New Roman"/>
              </a:rPr>
              <a:t>Benyt et system (fx et digitalt program el. Excel) til at bogføre registreringerne, så det er muligt at følge udviklingen</a:t>
            </a:r>
          </a:p>
          <a:p>
            <a:endParaRPr lang="da-DK" sz="1600">
              <a:latin typeface="Times New Roman" panose="02020603050405020304" pitchFamily="18" charset="0"/>
              <a:cs typeface="Times New Roman" panose="02020603050405020304" pitchFamily="18" charset="0"/>
            </a:endParaRPr>
          </a:p>
          <a:p>
            <a:pPr marL="0" indent="0">
              <a:buNone/>
            </a:pPr>
            <a:endParaRPr lang="da-DK" sz="1600">
              <a:latin typeface="Times New Roman" panose="02020603050405020304" pitchFamily="18" charset="0"/>
              <a:cs typeface="Times New Roman" panose="02020603050405020304" pitchFamily="18" charset="0"/>
            </a:endParaRPr>
          </a:p>
          <a:p>
            <a:endParaRPr lang="da-DK" sz="1600">
              <a:latin typeface="Times New Roman" panose="02020603050405020304" pitchFamily="18" charset="0"/>
              <a:cs typeface="Times New Roman" panose="02020603050405020304" pitchFamily="18" charset="0"/>
            </a:endParaRPr>
          </a:p>
        </p:txBody>
      </p:sp>
      <p:sp>
        <p:nvSpPr>
          <p:cNvPr id="4" name="Pladsholder til slidenummer 3">
            <a:extLst>
              <a:ext uri="{FF2B5EF4-FFF2-40B4-BE49-F238E27FC236}">
                <a16:creationId xmlns:a16="http://schemas.microsoft.com/office/drawing/2014/main" id="{F3E1F5DF-604E-4CDB-9AA8-032F48EB348D}"/>
              </a:ext>
            </a:extLst>
          </p:cNvPr>
          <p:cNvSpPr>
            <a:spLocks noGrp="1"/>
          </p:cNvSpPr>
          <p:nvPr>
            <p:ph type="sldNum" sz="quarter" idx="12"/>
          </p:nvPr>
        </p:nvSpPr>
        <p:spPr/>
        <p:txBody>
          <a:bodyPr/>
          <a:lstStyle/>
          <a:p>
            <a:fld id="{CA6BAEFF-E5EB-4E30-946B-3AB4DD7C8F9E}" type="slidenum">
              <a:rPr lang="da-DK" smtClean="0"/>
              <a:t>30</a:t>
            </a:fld>
            <a:endParaRPr lang="da-DK"/>
          </a:p>
        </p:txBody>
      </p:sp>
      <p:sp>
        <p:nvSpPr>
          <p:cNvPr id="8" name="Pil: pentagon 7">
            <a:extLst>
              <a:ext uri="{FF2B5EF4-FFF2-40B4-BE49-F238E27FC236}">
                <a16:creationId xmlns:a16="http://schemas.microsoft.com/office/drawing/2014/main" id="{3B3A4A32-0A9D-411E-ACD4-E1520322BCAD}"/>
              </a:ext>
            </a:extLst>
          </p:cNvPr>
          <p:cNvSpPr/>
          <p:nvPr/>
        </p:nvSpPr>
        <p:spPr>
          <a:xfrm>
            <a:off x="1448263" y="5158631"/>
            <a:ext cx="1824627" cy="842669"/>
          </a:xfrm>
          <a:prstGeom prst="homePlate">
            <a:avLst/>
          </a:prstGeom>
        </p:spPr>
        <p:style>
          <a:lnRef idx="3">
            <a:schemeClr val="lt1"/>
          </a:lnRef>
          <a:fillRef idx="1">
            <a:schemeClr val="accent6"/>
          </a:fillRef>
          <a:effectRef idx="1">
            <a:schemeClr val="accent6"/>
          </a:effectRef>
          <a:fontRef idx="minor">
            <a:schemeClr val="lt1"/>
          </a:fontRef>
        </p:style>
        <p:txBody>
          <a:bodyPr lIns="91440" tIns="45720" rIns="91440" bIns="45720" rtlCol="0" anchor="ctr"/>
          <a:lstStyle/>
          <a:p>
            <a:pPr algn="ctr"/>
            <a:r>
              <a:rPr lang="da-DK"/>
              <a:t>Bestilling</a:t>
            </a:r>
          </a:p>
        </p:txBody>
      </p:sp>
      <p:sp>
        <p:nvSpPr>
          <p:cNvPr id="13" name="Pil: pentagon 12">
            <a:extLst>
              <a:ext uri="{FF2B5EF4-FFF2-40B4-BE49-F238E27FC236}">
                <a16:creationId xmlns:a16="http://schemas.microsoft.com/office/drawing/2014/main" id="{8683C8DC-61B4-4227-9CA5-73CC7E172880}"/>
              </a:ext>
            </a:extLst>
          </p:cNvPr>
          <p:cNvSpPr/>
          <p:nvPr/>
        </p:nvSpPr>
        <p:spPr>
          <a:xfrm>
            <a:off x="3272890" y="5166537"/>
            <a:ext cx="1618698" cy="842669"/>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da-DK"/>
              <a:t>Lager</a:t>
            </a:r>
          </a:p>
        </p:txBody>
      </p:sp>
      <p:sp>
        <p:nvSpPr>
          <p:cNvPr id="14" name="Pil: pentagon 13">
            <a:extLst>
              <a:ext uri="{FF2B5EF4-FFF2-40B4-BE49-F238E27FC236}">
                <a16:creationId xmlns:a16="http://schemas.microsoft.com/office/drawing/2014/main" id="{C110B9B0-6872-4CBC-BFC1-BAB7F436C11F}"/>
              </a:ext>
            </a:extLst>
          </p:cNvPr>
          <p:cNvSpPr/>
          <p:nvPr/>
        </p:nvSpPr>
        <p:spPr>
          <a:xfrm>
            <a:off x="4891588" y="5158631"/>
            <a:ext cx="1618698" cy="842669"/>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da-DK"/>
              <a:t>Produktion</a:t>
            </a:r>
          </a:p>
        </p:txBody>
      </p:sp>
      <p:sp>
        <p:nvSpPr>
          <p:cNvPr id="15" name="Pil: pentagon 14">
            <a:extLst>
              <a:ext uri="{FF2B5EF4-FFF2-40B4-BE49-F238E27FC236}">
                <a16:creationId xmlns:a16="http://schemas.microsoft.com/office/drawing/2014/main" id="{FC338EE6-A3BA-4B11-A3D6-AE6859DDA3C7}"/>
              </a:ext>
            </a:extLst>
          </p:cNvPr>
          <p:cNvSpPr/>
          <p:nvPr/>
        </p:nvSpPr>
        <p:spPr>
          <a:xfrm>
            <a:off x="6510286" y="5158632"/>
            <a:ext cx="1618698" cy="842669"/>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da-DK"/>
              <a:t>Servering</a:t>
            </a:r>
          </a:p>
        </p:txBody>
      </p:sp>
      <p:sp>
        <p:nvSpPr>
          <p:cNvPr id="16" name="Pil: pentagon 15">
            <a:extLst>
              <a:ext uri="{FF2B5EF4-FFF2-40B4-BE49-F238E27FC236}">
                <a16:creationId xmlns:a16="http://schemas.microsoft.com/office/drawing/2014/main" id="{7833F2EC-0164-4D9B-A55A-9EE07D1E0624}"/>
              </a:ext>
            </a:extLst>
          </p:cNvPr>
          <p:cNvSpPr/>
          <p:nvPr/>
        </p:nvSpPr>
        <p:spPr>
          <a:xfrm>
            <a:off x="8128984" y="5158633"/>
            <a:ext cx="1618698" cy="842669"/>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da-DK"/>
              <a:t>Tallerken-spild </a:t>
            </a:r>
          </a:p>
        </p:txBody>
      </p:sp>
      <p:sp>
        <p:nvSpPr>
          <p:cNvPr id="7" name="Taleboble: rektangel med afrundede hjørner 6">
            <a:extLst>
              <a:ext uri="{FF2B5EF4-FFF2-40B4-BE49-F238E27FC236}">
                <a16:creationId xmlns:a16="http://schemas.microsoft.com/office/drawing/2014/main" id="{64F4D021-8AFD-4838-8927-68AF5AAEA35C}"/>
              </a:ext>
            </a:extLst>
          </p:cNvPr>
          <p:cNvSpPr/>
          <p:nvPr/>
        </p:nvSpPr>
        <p:spPr>
          <a:xfrm>
            <a:off x="1448263" y="4157221"/>
            <a:ext cx="1415050" cy="841548"/>
          </a:xfrm>
          <a:prstGeom prst="wedgeRoundRectCallou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da-DK" sz="1100"/>
              <a:t>Modtaget forkert eks. for varmt eller ødelagt </a:t>
            </a:r>
            <a:endParaRPr lang="da-DK" sz="1200"/>
          </a:p>
        </p:txBody>
      </p:sp>
      <p:sp>
        <p:nvSpPr>
          <p:cNvPr id="17" name="Taleboble: rektangel med afrundede hjørner 16">
            <a:extLst>
              <a:ext uri="{FF2B5EF4-FFF2-40B4-BE49-F238E27FC236}">
                <a16:creationId xmlns:a16="http://schemas.microsoft.com/office/drawing/2014/main" id="{36C7D10C-CD98-42AC-8C34-592802D1AD0D}"/>
              </a:ext>
            </a:extLst>
          </p:cNvPr>
          <p:cNvSpPr/>
          <p:nvPr/>
        </p:nvSpPr>
        <p:spPr>
          <a:xfrm>
            <a:off x="3272890" y="4164683"/>
            <a:ext cx="1209121" cy="841548"/>
          </a:xfrm>
          <a:prstGeom prst="wedgeRoundRectCallou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da-DK" sz="1100"/>
              <a:t>Køl, frys, frugt, datovarer og fejlmærkning</a:t>
            </a:r>
            <a:r>
              <a:rPr lang="da-DK" sz="1200"/>
              <a:t>  </a:t>
            </a:r>
          </a:p>
        </p:txBody>
      </p:sp>
      <p:sp>
        <p:nvSpPr>
          <p:cNvPr id="18" name="Taleboble: rektangel med afrundede hjørner 17">
            <a:extLst>
              <a:ext uri="{FF2B5EF4-FFF2-40B4-BE49-F238E27FC236}">
                <a16:creationId xmlns:a16="http://schemas.microsoft.com/office/drawing/2014/main" id="{760A8A24-9919-4A38-B25F-9930340A08D5}"/>
              </a:ext>
            </a:extLst>
          </p:cNvPr>
          <p:cNvSpPr/>
          <p:nvPr/>
        </p:nvSpPr>
        <p:spPr>
          <a:xfrm>
            <a:off x="4891588" y="4167246"/>
            <a:ext cx="1360480" cy="841548"/>
          </a:xfrm>
          <a:prstGeom prst="wedgeRoundRectCallou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da-DK" sz="1100"/>
              <a:t>Rensesvind, </a:t>
            </a:r>
            <a:endParaRPr lang="da-DK" sz="1200"/>
          </a:p>
          <a:p>
            <a:pPr algn="ctr"/>
            <a:r>
              <a:rPr lang="da-DK" sz="1100"/>
              <a:t>fejl-produktion, råvareudnyttelse </a:t>
            </a:r>
            <a:endParaRPr lang="da-DK" sz="1200"/>
          </a:p>
        </p:txBody>
      </p:sp>
      <p:sp>
        <p:nvSpPr>
          <p:cNvPr id="19" name="Taleboble: rektangel med afrundede hjørner 18">
            <a:extLst>
              <a:ext uri="{FF2B5EF4-FFF2-40B4-BE49-F238E27FC236}">
                <a16:creationId xmlns:a16="http://schemas.microsoft.com/office/drawing/2014/main" id="{888007A0-3C7F-4E62-B464-0B7912BD4CD0}"/>
              </a:ext>
            </a:extLst>
          </p:cNvPr>
          <p:cNvSpPr/>
          <p:nvPr/>
        </p:nvSpPr>
        <p:spPr>
          <a:xfrm>
            <a:off x="6509730" y="4166081"/>
            <a:ext cx="1253423" cy="841548"/>
          </a:xfrm>
          <a:prstGeom prst="wedgeRoundRectCallou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da-DK" sz="1100"/>
              <a:t>Buffetrester, overproduktion </a:t>
            </a:r>
          </a:p>
        </p:txBody>
      </p:sp>
      <p:sp>
        <p:nvSpPr>
          <p:cNvPr id="20" name="Taleboble: rektangel med afrundede hjørner 19">
            <a:extLst>
              <a:ext uri="{FF2B5EF4-FFF2-40B4-BE49-F238E27FC236}">
                <a16:creationId xmlns:a16="http://schemas.microsoft.com/office/drawing/2014/main" id="{C6D23DF8-AD09-4A6A-97AD-B5229DFF2CE3}"/>
              </a:ext>
            </a:extLst>
          </p:cNvPr>
          <p:cNvSpPr/>
          <p:nvPr/>
        </p:nvSpPr>
        <p:spPr>
          <a:xfrm>
            <a:off x="8128984" y="4157221"/>
            <a:ext cx="1209121" cy="841548"/>
          </a:xfrm>
          <a:prstGeom prst="wedgeRoundRectCallou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da-DK" sz="1100">
                <a:cs typeface="Calibri"/>
              </a:rPr>
              <a:t>Spild fra de spisendes tallerkner</a:t>
            </a:r>
          </a:p>
        </p:txBody>
      </p:sp>
    </p:spTree>
    <p:extLst>
      <p:ext uri="{BB962C8B-B14F-4D97-AF65-F5344CB8AC3E}">
        <p14:creationId xmlns:p14="http://schemas.microsoft.com/office/powerpoint/2010/main" val="1371308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85E91-D6AE-4C8A-9558-406DBCECA7A9}"/>
              </a:ext>
            </a:extLst>
          </p:cNvPr>
          <p:cNvSpPr>
            <a:spLocks noGrp="1"/>
          </p:cNvSpPr>
          <p:nvPr>
            <p:ph type="title"/>
          </p:nvPr>
        </p:nvSpPr>
        <p:spPr>
          <a:xfrm>
            <a:off x="391824" y="268810"/>
            <a:ext cx="4129439" cy="915443"/>
          </a:xfrm>
        </p:spPr>
        <p:txBody>
          <a:bodyPr>
            <a:normAutofit/>
          </a:bodyPr>
          <a:lstStyle/>
          <a:p>
            <a:r>
              <a:rPr lang="da-DK"/>
              <a:t>Esmiley's FoodWaste </a:t>
            </a:r>
          </a:p>
        </p:txBody>
      </p:sp>
      <p:sp>
        <p:nvSpPr>
          <p:cNvPr id="3" name="Pladsholder til indhold 2">
            <a:extLst>
              <a:ext uri="{FF2B5EF4-FFF2-40B4-BE49-F238E27FC236}">
                <a16:creationId xmlns:a16="http://schemas.microsoft.com/office/drawing/2014/main" id="{92E8444C-88C2-4A06-ADDB-9D78036C8498}"/>
              </a:ext>
            </a:extLst>
          </p:cNvPr>
          <p:cNvSpPr>
            <a:spLocks noGrp="1"/>
          </p:cNvSpPr>
          <p:nvPr>
            <p:ph idx="1"/>
          </p:nvPr>
        </p:nvSpPr>
        <p:spPr>
          <a:xfrm>
            <a:off x="395177" y="1363334"/>
            <a:ext cx="5607156" cy="5225603"/>
          </a:xfrm>
        </p:spPr>
        <p:txBody>
          <a:bodyPr vert="horz" lIns="0" tIns="0" rIns="0" bIns="0" rtlCol="0" anchor="t">
            <a:noAutofit/>
          </a:bodyPr>
          <a:lstStyle/>
          <a:p>
            <a:pPr marL="0" indent="0">
              <a:lnSpc>
                <a:spcPct val="150000"/>
              </a:lnSpc>
              <a:buNone/>
            </a:pPr>
            <a:r>
              <a:rPr lang="da-DK" sz="1300" err="1">
                <a:latin typeface="IBM Plex Sans"/>
                <a:cs typeface="Times New Roman"/>
              </a:rPr>
              <a:t>eSmiley</a:t>
            </a:r>
            <a:r>
              <a:rPr lang="da-DK" sz="1300">
                <a:latin typeface="IBM Plex Sans"/>
                <a:cs typeface="Times New Roman"/>
              </a:rPr>
              <a:t> er et software program hvor man kan registrere madspild og følge de indsatser man gør for, at reducere sit madspild. Programmet hedder </a:t>
            </a:r>
            <a:r>
              <a:rPr lang="da-DK" sz="1300" err="1">
                <a:latin typeface="IBM Plex Sans"/>
                <a:cs typeface="Times New Roman"/>
              </a:rPr>
              <a:t>FoodWaste</a:t>
            </a:r>
            <a:r>
              <a:rPr lang="da-DK" sz="1300">
                <a:latin typeface="IBM Plex Sans"/>
                <a:cs typeface="Times New Roman"/>
              </a:rPr>
              <a:t> og er et værktøj som kan give overblik og praksisnær viden om madspild i en hvilken som helst køkkendrift.</a:t>
            </a:r>
            <a:endParaRPr lang="da-DK" sz="1300">
              <a:latin typeface="IBM Plex Sans"/>
              <a:cs typeface="Times New Roman" panose="02020603050405020304" pitchFamily="18" charset="0"/>
            </a:endParaRPr>
          </a:p>
          <a:p>
            <a:pPr marL="171450" indent="-171450">
              <a:lnSpc>
                <a:spcPct val="150000"/>
              </a:lnSpc>
              <a:buFont typeface="Arial"/>
              <a:buChar char="•"/>
            </a:pPr>
            <a:r>
              <a:rPr lang="da-DK" sz="1300">
                <a:latin typeface="IBM Plex Sans"/>
                <a:cs typeface="Times New Roman"/>
              </a:rPr>
              <a:t>I </a:t>
            </a:r>
            <a:r>
              <a:rPr lang="da-DK" sz="1300" err="1">
                <a:latin typeface="IBM Plex Sans"/>
                <a:cs typeface="Times New Roman"/>
              </a:rPr>
              <a:t>FoodWaste</a:t>
            </a:r>
            <a:r>
              <a:rPr lang="da-DK" sz="1300">
                <a:latin typeface="IBM Plex Sans"/>
                <a:cs typeface="Times New Roman"/>
              </a:rPr>
              <a:t> måles på madspildet, som kan give et overblik over hvor i køkkenet, madspildsindsatsen har størst reduktionspotentiale.</a:t>
            </a:r>
            <a:endParaRPr lang="da-DK" sz="1300">
              <a:latin typeface="IBM Plex Sans"/>
              <a:cs typeface="Times New Roman" panose="02020603050405020304" pitchFamily="18" charset="0"/>
            </a:endParaRPr>
          </a:p>
          <a:p>
            <a:pPr marL="171450" indent="-171450">
              <a:lnSpc>
                <a:spcPct val="150000"/>
              </a:lnSpc>
              <a:buFont typeface="Arial"/>
              <a:buChar char="•"/>
            </a:pPr>
            <a:r>
              <a:rPr lang="da-DK" sz="1300">
                <a:latin typeface="IBM Plex Sans"/>
                <a:cs typeface="Times New Roman"/>
              </a:rPr>
              <a:t>Man kan sikre, at den data man registrerer er brugbar og giver en svar på dét man gerne vil vide noget om.</a:t>
            </a:r>
          </a:p>
          <a:p>
            <a:pPr marL="171450" indent="-171450">
              <a:lnSpc>
                <a:spcPct val="150000"/>
              </a:lnSpc>
              <a:buFont typeface="Arial"/>
              <a:buChar char="•"/>
            </a:pPr>
            <a:r>
              <a:rPr lang="da-DK" sz="1300">
                <a:ea typeface="+mn-lt"/>
                <a:cs typeface="+mn-lt"/>
              </a:rPr>
              <a:t>I programmet er det muligt at se madspildet i kg., kr. og øre og CO2- værdier</a:t>
            </a:r>
            <a:endParaRPr lang="da-DK" sz="1300">
              <a:ea typeface="+mn-lt"/>
              <a:cs typeface="Times New Roman"/>
            </a:endParaRPr>
          </a:p>
          <a:p>
            <a:pPr marL="171450" indent="-171450">
              <a:lnSpc>
                <a:spcPct val="150000"/>
              </a:lnSpc>
              <a:buFont typeface="Arial"/>
              <a:buChar char="•"/>
            </a:pPr>
            <a:r>
              <a:rPr lang="da-DK" sz="1300">
                <a:ea typeface="+mn-lt"/>
                <a:cs typeface="+mn-lt"/>
              </a:rPr>
              <a:t>Det er muligt at opsætte målsætninger og følge udviklingen af madspildet, så man kan se om man formår at reducere, vedligeholde eller øge sit madspild over tid. </a:t>
            </a:r>
            <a:endParaRPr lang="da-DK" sz="1300">
              <a:ea typeface="+mn-lt"/>
              <a:cs typeface="Times New Roman"/>
            </a:endParaRPr>
          </a:p>
          <a:p>
            <a:pPr>
              <a:lnSpc>
                <a:spcPct val="150000"/>
              </a:lnSpc>
              <a:buFontTx/>
              <a:buChar char="-"/>
            </a:pPr>
            <a:endParaRPr lang="da-DK">
              <a:latin typeface="IBM Plex Sans"/>
              <a:cs typeface="Times New Roman"/>
            </a:endParaRPr>
          </a:p>
          <a:p>
            <a:pPr marL="0" indent="0">
              <a:buNone/>
            </a:pPr>
            <a:endParaRPr lang="da-DK">
              <a:latin typeface="IBM Plex Sans"/>
              <a:cs typeface="Times New Roman"/>
            </a:endParaRPr>
          </a:p>
          <a:p>
            <a:endParaRPr lang="da-DK" sz="1050">
              <a:latin typeface="IBM Plex Sans"/>
              <a:cs typeface="Times New Roman" panose="02020603050405020304" pitchFamily="18" charset="0"/>
            </a:endParaRPr>
          </a:p>
        </p:txBody>
      </p:sp>
      <p:sp>
        <p:nvSpPr>
          <p:cNvPr id="4" name="Pladsholder til slidenummer 3">
            <a:extLst>
              <a:ext uri="{FF2B5EF4-FFF2-40B4-BE49-F238E27FC236}">
                <a16:creationId xmlns:a16="http://schemas.microsoft.com/office/drawing/2014/main" id="{17600135-DFD1-4AA9-AF8D-4FE4633ECBB5}"/>
              </a:ext>
            </a:extLst>
          </p:cNvPr>
          <p:cNvSpPr>
            <a:spLocks noGrp="1"/>
          </p:cNvSpPr>
          <p:nvPr>
            <p:ph type="sldNum" sz="quarter" idx="17"/>
          </p:nvPr>
        </p:nvSpPr>
        <p:spPr/>
        <p:txBody>
          <a:bodyPr/>
          <a:lstStyle/>
          <a:p>
            <a:fld id="{CA6BAEFF-E5EB-4E30-946B-3AB4DD7C8F9E}" type="slidenum">
              <a:rPr lang="da-DK" smtClean="0"/>
              <a:t>31</a:t>
            </a:fld>
            <a:endParaRPr lang="da-DK"/>
          </a:p>
        </p:txBody>
      </p:sp>
      <p:sp>
        <p:nvSpPr>
          <p:cNvPr id="12" name="TextBox 11">
            <a:extLst>
              <a:ext uri="{FF2B5EF4-FFF2-40B4-BE49-F238E27FC236}">
                <a16:creationId xmlns:a16="http://schemas.microsoft.com/office/drawing/2014/main" id="{CC7DE5A4-6EBE-346D-DA25-840789D775A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4" name="Picture 14" descr="Graphical user interface&#10;&#10;Description automatically generated">
            <a:extLst>
              <a:ext uri="{FF2B5EF4-FFF2-40B4-BE49-F238E27FC236}">
                <a16:creationId xmlns:a16="http://schemas.microsoft.com/office/drawing/2014/main" id="{A1A17773-046B-5BAC-DB65-1019A3A9DCE9}"/>
              </a:ext>
            </a:extLst>
          </p:cNvPr>
          <p:cNvPicPr>
            <a:picLocks noChangeAspect="1"/>
          </p:cNvPicPr>
          <p:nvPr/>
        </p:nvPicPr>
        <p:blipFill>
          <a:blip r:embed="rId3"/>
          <a:stretch>
            <a:fillRect/>
          </a:stretch>
        </p:blipFill>
        <p:spPr>
          <a:xfrm>
            <a:off x="7103267" y="394684"/>
            <a:ext cx="3149599" cy="2648806"/>
          </a:xfrm>
          <a:prstGeom prst="rect">
            <a:avLst/>
          </a:prstGeom>
        </p:spPr>
      </p:pic>
      <p:pic>
        <p:nvPicPr>
          <p:cNvPr id="27" name="Picture 27" descr="A picture containing indoor, toilet&#10;&#10;Description automatically generated">
            <a:extLst>
              <a:ext uri="{FF2B5EF4-FFF2-40B4-BE49-F238E27FC236}">
                <a16:creationId xmlns:a16="http://schemas.microsoft.com/office/drawing/2014/main" id="{A036B6EB-C8B5-3B9D-5348-91FDB6E776ED}"/>
              </a:ext>
            </a:extLst>
          </p:cNvPr>
          <p:cNvPicPr>
            <a:picLocks noChangeAspect="1"/>
          </p:cNvPicPr>
          <p:nvPr/>
        </p:nvPicPr>
        <p:blipFill rotWithShape="1">
          <a:blip r:embed="rId4"/>
          <a:srcRect t="10175" r="926" b="26491"/>
          <a:stretch/>
        </p:blipFill>
        <p:spPr>
          <a:xfrm>
            <a:off x="7255416" y="3298974"/>
            <a:ext cx="2839217" cy="3201356"/>
          </a:xfrm>
          <a:prstGeom prst="rect">
            <a:avLst/>
          </a:prstGeom>
        </p:spPr>
      </p:pic>
    </p:spTree>
    <p:extLst>
      <p:ext uri="{BB962C8B-B14F-4D97-AF65-F5344CB8AC3E}">
        <p14:creationId xmlns:p14="http://schemas.microsoft.com/office/powerpoint/2010/main" val="1529966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85E91-D6AE-4C8A-9558-406DBCECA7A9}"/>
              </a:ext>
            </a:extLst>
          </p:cNvPr>
          <p:cNvSpPr>
            <a:spLocks noGrp="1"/>
          </p:cNvSpPr>
          <p:nvPr>
            <p:ph type="title"/>
          </p:nvPr>
        </p:nvSpPr>
        <p:spPr>
          <a:xfrm>
            <a:off x="1167526" y="447297"/>
            <a:ext cx="9991344" cy="1263141"/>
          </a:xfrm>
        </p:spPr>
        <p:txBody>
          <a:bodyPr>
            <a:normAutofit/>
          </a:bodyPr>
          <a:lstStyle/>
          <a:p>
            <a:r>
              <a:rPr lang="da-DK" err="1"/>
              <a:t>FoodWaste</a:t>
            </a:r>
            <a:r>
              <a:rPr lang="da-DK"/>
              <a:t> - et redskab til monitorering af madspild</a:t>
            </a:r>
          </a:p>
        </p:txBody>
      </p:sp>
      <p:pic>
        <p:nvPicPr>
          <p:cNvPr id="7" name="Online Media 6" title="eSmiley Dansk FoodWaste Full Master M Subs">
            <a:hlinkClick r:id="" action="ppaction://media"/>
            <a:extLst>
              <a:ext uri="{FF2B5EF4-FFF2-40B4-BE49-F238E27FC236}">
                <a16:creationId xmlns:a16="http://schemas.microsoft.com/office/drawing/2014/main" id="{9B919821-7896-BBE4-50E6-132F7E9FAD1E}"/>
              </a:ext>
            </a:extLst>
          </p:cNvPr>
          <p:cNvPicPr>
            <a:picLocks noGrp="1" noRot="1" noChangeAspect="1"/>
          </p:cNvPicPr>
          <p:nvPr>
            <p:ph idx="1"/>
            <a:videoFile r:link="rId1"/>
          </p:nvPr>
        </p:nvPicPr>
        <p:blipFill>
          <a:blip r:embed="rId5"/>
          <a:stretch>
            <a:fillRect/>
          </a:stretch>
        </p:blipFill>
        <p:spPr>
          <a:xfrm>
            <a:off x="1169988" y="1928813"/>
            <a:ext cx="4572000" cy="3429000"/>
          </a:xfrm>
        </p:spPr>
      </p:pic>
      <p:sp>
        <p:nvSpPr>
          <p:cNvPr id="4" name="Pladsholder til slidenummer 3">
            <a:extLst>
              <a:ext uri="{FF2B5EF4-FFF2-40B4-BE49-F238E27FC236}">
                <a16:creationId xmlns:a16="http://schemas.microsoft.com/office/drawing/2014/main" id="{17600135-DFD1-4AA9-AF8D-4FE4633ECBB5}"/>
              </a:ext>
            </a:extLst>
          </p:cNvPr>
          <p:cNvSpPr>
            <a:spLocks noGrp="1"/>
          </p:cNvSpPr>
          <p:nvPr>
            <p:ph type="sldNum" sz="quarter" idx="12"/>
          </p:nvPr>
        </p:nvSpPr>
        <p:spPr/>
        <p:txBody>
          <a:bodyPr/>
          <a:lstStyle/>
          <a:p>
            <a:fld id="{CA6BAEFF-E5EB-4E30-946B-3AB4DD7C8F9E}" type="slidenum">
              <a:rPr lang="da-DK" smtClean="0"/>
              <a:t>32</a:t>
            </a:fld>
            <a:endParaRPr lang="da-DK"/>
          </a:p>
        </p:txBody>
      </p:sp>
      <p:pic>
        <p:nvPicPr>
          <p:cNvPr id="9" name="Online Media 8" title="eSmiley på besøg hos Comwell Sorø">
            <a:hlinkClick r:id="" action="ppaction://media"/>
            <a:extLst>
              <a:ext uri="{FF2B5EF4-FFF2-40B4-BE49-F238E27FC236}">
                <a16:creationId xmlns:a16="http://schemas.microsoft.com/office/drawing/2014/main" id="{EC88ED36-3C1A-70CE-DCA7-1E8450B36AFC}"/>
              </a:ext>
            </a:extLst>
          </p:cNvPr>
          <p:cNvPicPr>
            <a:picLocks noRot="1" noChangeAspect="1"/>
          </p:cNvPicPr>
          <p:nvPr>
            <a:videoFile r:link="rId2"/>
          </p:nvPr>
        </p:nvPicPr>
        <p:blipFill>
          <a:blip r:embed="rId6"/>
          <a:stretch>
            <a:fillRect/>
          </a:stretch>
        </p:blipFill>
        <p:spPr>
          <a:xfrm>
            <a:off x="6106409" y="1918220"/>
            <a:ext cx="4925935" cy="3446281"/>
          </a:xfrm>
          <a:prstGeom prst="rect">
            <a:avLst/>
          </a:prstGeom>
        </p:spPr>
      </p:pic>
    </p:spTree>
    <p:extLst>
      <p:ext uri="{BB962C8B-B14F-4D97-AF65-F5344CB8AC3E}">
        <p14:creationId xmlns:p14="http://schemas.microsoft.com/office/powerpoint/2010/main" val="3084760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7C2D05-7097-4BC1-95C9-AF6B0BA3B0FE}"/>
              </a:ext>
            </a:extLst>
          </p:cNvPr>
          <p:cNvSpPr>
            <a:spLocks noGrp="1"/>
          </p:cNvSpPr>
          <p:nvPr>
            <p:ph type="ctrTitle"/>
          </p:nvPr>
        </p:nvSpPr>
        <p:spPr/>
        <p:txBody>
          <a:bodyPr/>
          <a:lstStyle/>
          <a:p>
            <a:r>
              <a:rPr lang="da-DK">
                <a:solidFill>
                  <a:srgbClr val="EF4642"/>
                </a:solidFill>
              </a:rPr>
              <a:t>Co</a:t>
            </a:r>
            <a:r>
              <a:rPr lang="da-DK" baseline="-25000">
                <a:solidFill>
                  <a:srgbClr val="EF4642"/>
                </a:solidFill>
              </a:rPr>
              <a:t>2</a:t>
            </a:r>
            <a:r>
              <a:rPr lang="da-DK">
                <a:solidFill>
                  <a:srgbClr val="EF4642"/>
                </a:solidFill>
              </a:rPr>
              <a:t>-aftryk</a:t>
            </a:r>
          </a:p>
        </p:txBody>
      </p:sp>
      <p:sp>
        <p:nvSpPr>
          <p:cNvPr id="4" name="Pladsholder til slidenummer 3">
            <a:extLst>
              <a:ext uri="{FF2B5EF4-FFF2-40B4-BE49-F238E27FC236}">
                <a16:creationId xmlns:a16="http://schemas.microsoft.com/office/drawing/2014/main" id="{BA6A6ABB-3F89-4548-B914-242FBBD11B1C}"/>
              </a:ext>
            </a:extLst>
          </p:cNvPr>
          <p:cNvSpPr>
            <a:spLocks noGrp="1"/>
          </p:cNvSpPr>
          <p:nvPr>
            <p:ph type="sldNum" sz="quarter" idx="12"/>
          </p:nvPr>
        </p:nvSpPr>
        <p:spPr/>
        <p:txBody>
          <a:bodyPr/>
          <a:lstStyle/>
          <a:p>
            <a:fld id="{CA6BAEFF-E5EB-4E30-946B-3AB4DD7C8F9E}" type="slidenum">
              <a:rPr lang="da-DK" smtClean="0"/>
              <a:pPr/>
              <a:t>33</a:t>
            </a:fld>
            <a:endParaRPr lang="da-DK"/>
          </a:p>
        </p:txBody>
      </p:sp>
    </p:spTree>
    <p:extLst>
      <p:ext uri="{BB962C8B-B14F-4D97-AF65-F5344CB8AC3E}">
        <p14:creationId xmlns:p14="http://schemas.microsoft.com/office/powerpoint/2010/main" val="1043232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Billede 100"/>
          <p:cNvPicPr/>
          <p:nvPr/>
        </p:nvPicPr>
        <p:blipFill rotWithShape="1">
          <a:blip r:embed="rId3"/>
          <a:srcRect l="26720" t="18729" r="26839" b="11621"/>
          <a:stretch/>
        </p:blipFill>
        <p:spPr>
          <a:xfrm>
            <a:off x="7715531" y="1022417"/>
            <a:ext cx="3917430" cy="3304257"/>
          </a:xfrm>
          <a:prstGeom prst="rect">
            <a:avLst/>
          </a:prstGeom>
          <a:ln w="0">
            <a:noFill/>
          </a:ln>
        </p:spPr>
      </p:pic>
      <p:sp>
        <p:nvSpPr>
          <p:cNvPr id="102" name="PlaceHolder 1"/>
          <p:cNvSpPr>
            <a:spLocks noGrp="1"/>
          </p:cNvSpPr>
          <p:nvPr>
            <p:ph/>
          </p:nvPr>
        </p:nvSpPr>
        <p:spPr>
          <a:xfrm>
            <a:off x="1362600" y="1993320"/>
            <a:ext cx="9990360" cy="3774600"/>
          </a:xfrm>
          <a:prstGeom prst="rect">
            <a:avLst/>
          </a:prstGeom>
          <a:noFill/>
          <a:ln w="0">
            <a:noFill/>
          </a:ln>
        </p:spPr>
        <p:txBody>
          <a:bodyPr lIns="0" tIns="0" rIns="0" bIns="0" anchor="t">
            <a:noAutofit/>
          </a:bodyPr>
          <a:lstStyle/>
          <a:p>
            <a:pPr marL="432000" indent="-324000">
              <a:lnSpc>
                <a:spcPct val="90000"/>
              </a:lnSpc>
              <a:spcBef>
                <a:spcPts val="1417"/>
              </a:spcBef>
              <a:buClr>
                <a:srgbClr val="000000"/>
              </a:buClr>
              <a:buSzPct val="45000"/>
              <a:buFont typeface="Wingdings" charset="2"/>
              <a:buChar char=""/>
            </a:pPr>
            <a:r>
              <a:rPr lang="en-DK" sz="1600" b="0" strike="noStrike" cap="all" spc="-1">
                <a:solidFill>
                  <a:srgbClr val="000000"/>
                </a:solidFill>
                <a:latin typeface="Italian Plate No1"/>
                <a:ea typeface="PingFang SC"/>
              </a:rPr>
              <a:t>CO</a:t>
            </a:r>
            <a:r>
              <a:rPr lang="en-DK" sz="1600" b="0" strike="noStrike" cap="all" spc="-1" baseline="-25000">
                <a:solidFill>
                  <a:srgbClr val="000000"/>
                </a:solidFill>
                <a:latin typeface="Italian Plate No1"/>
                <a:ea typeface="PingFang SC"/>
              </a:rPr>
              <a:t>2</a:t>
            </a:r>
            <a:r>
              <a:rPr lang="en-DK" sz="1600" b="0" strike="noStrike" cap="all" spc="-1">
                <a:solidFill>
                  <a:srgbClr val="000000"/>
                </a:solidFill>
                <a:latin typeface="Italian Plate No1"/>
                <a:ea typeface="PingFang SC"/>
              </a:rPr>
              <a:t> – også kaldet kuldioxid – er en livsnødvendig gas i atmosfæren</a:t>
            </a:r>
            <a:endParaRPr lang="en-DK" sz="1600" b="0" strike="noStrike" spc="-1">
              <a:latin typeface="Arial"/>
            </a:endParaRPr>
          </a:p>
          <a:p>
            <a:pPr marL="432000" indent="-324000">
              <a:lnSpc>
                <a:spcPct val="90000"/>
              </a:lnSpc>
              <a:spcBef>
                <a:spcPts val="1417"/>
              </a:spcBef>
              <a:buClr>
                <a:srgbClr val="000000"/>
              </a:buClr>
              <a:buSzPct val="45000"/>
              <a:buFont typeface="Wingdings" charset="2"/>
              <a:buChar char=""/>
            </a:pPr>
            <a:r>
              <a:rPr lang="en-DK" sz="1600" b="0" strike="noStrike" cap="all" spc="-1">
                <a:solidFill>
                  <a:srgbClr val="000000"/>
                </a:solidFill>
                <a:latin typeface="Italian Plate No1"/>
                <a:ea typeface="PingFang SC"/>
              </a:rPr>
              <a:t>CO</a:t>
            </a:r>
            <a:r>
              <a:rPr lang="en-DK" sz="1600" b="0" strike="noStrike" cap="all" spc="-1" baseline="-25000">
                <a:solidFill>
                  <a:srgbClr val="000000"/>
                </a:solidFill>
                <a:latin typeface="Italian Plate No1"/>
                <a:ea typeface="PingFang SC"/>
              </a:rPr>
              <a:t>2</a:t>
            </a:r>
            <a:r>
              <a:rPr lang="en-DK" sz="1600" b="0" strike="noStrike" cap="all" spc="-1">
                <a:solidFill>
                  <a:srgbClr val="000000"/>
                </a:solidFill>
                <a:latin typeface="Italian Plate No1"/>
                <a:ea typeface="PingFang SC"/>
              </a:rPr>
              <a:t> holder på jordens varme</a:t>
            </a:r>
            <a:endParaRPr lang="da-DK" sz="1600" b="0" strike="noStrike" cap="all" spc="-1">
              <a:solidFill>
                <a:srgbClr val="000000"/>
              </a:solidFill>
              <a:latin typeface="Italian Plate No1"/>
              <a:ea typeface="PingFang SC"/>
            </a:endParaRPr>
          </a:p>
          <a:p>
            <a:pPr marL="432000" indent="-324000">
              <a:spcBef>
                <a:spcPts val="1417"/>
              </a:spcBef>
              <a:buClr>
                <a:srgbClr val="000000"/>
              </a:buClr>
              <a:buSzPct val="45000"/>
              <a:buFont typeface="Wingdings" charset="2"/>
              <a:buChar char=""/>
            </a:pPr>
            <a:r>
              <a:rPr lang="en-DK" sz="1600" cap="all" spc="-1">
                <a:solidFill>
                  <a:srgbClr val="000000"/>
                </a:solidFill>
                <a:latin typeface="Italian Plate No1"/>
                <a:ea typeface="PingFang SC"/>
              </a:rPr>
              <a:t>Uden CO</a:t>
            </a:r>
            <a:r>
              <a:rPr lang="en-DK" sz="1600" cap="all" spc="-1" baseline="-25000">
                <a:solidFill>
                  <a:srgbClr val="000000"/>
                </a:solidFill>
                <a:latin typeface="Italian Plate No1"/>
                <a:ea typeface="PingFang SC"/>
              </a:rPr>
              <a:t>2</a:t>
            </a:r>
            <a:r>
              <a:rPr lang="en-DK" sz="1600" cap="all" spc="-1">
                <a:solidFill>
                  <a:srgbClr val="000000"/>
                </a:solidFill>
                <a:latin typeface="Italian Plate No1"/>
                <a:ea typeface="PingFang SC"/>
              </a:rPr>
              <a:t> i atmosfæren ville middeltemperaturen på jorden være -18 grader</a:t>
            </a:r>
          </a:p>
          <a:p>
            <a:pPr marL="432000" indent="-324000">
              <a:lnSpc>
                <a:spcPct val="90000"/>
              </a:lnSpc>
              <a:spcBef>
                <a:spcPts val="1417"/>
              </a:spcBef>
              <a:buClr>
                <a:srgbClr val="000000"/>
              </a:buClr>
              <a:buSzPct val="45000"/>
              <a:buFont typeface="Wingdings" charset="2"/>
              <a:buChar char=""/>
            </a:pPr>
            <a:r>
              <a:rPr lang="en-DK" sz="1600" cap="all" spc="-1">
                <a:solidFill>
                  <a:srgbClr val="000000"/>
                </a:solidFill>
                <a:latin typeface="Italian Plate No1"/>
                <a:ea typeface="PingFang SC"/>
              </a:rPr>
              <a:t>Jo mere co</a:t>
            </a:r>
            <a:r>
              <a:rPr lang="en-DK" sz="1600" cap="all" spc="-1" baseline="-25000">
                <a:solidFill>
                  <a:srgbClr val="000000"/>
                </a:solidFill>
                <a:latin typeface="Italian Plate No1"/>
                <a:ea typeface="PingFang SC"/>
              </a:rPr>
              <a:t>2</a:t>
            </a:r>
            <a:r>
              <a:rPr lang="en-DK" sz="1600" cap="all" spc="-1">
                <a:solidFill>
                  <a:srgbClr val="000000"/>
                </a:solidFill>
                <a:latin typeface="Italian Plate No1"/>
                <a:ea typeface="PingFang SC"/>
              </a:rPr>
              <a:t> I atmosfæren, desto varmere bliver det på jorden</a:t>
            </a:r>
            <a:endParaRPr lang="da-DK" sz="1600" cap="all" spc="-1">
              <a:solidFill>
                <a:srgbClr val="000000"/>
              </a:solidFill>
              <a:latin typeface="Italian Plate No1"/>
              <a:ea typeface="PingFang SC"/>
            </a:endParaRPr>
          </a:p>
          <a:p>
            <a:pPr marL="432000" indent="-324000">
              <a:lnSpc>
                <a:spcPct val="90000"/>
              </a:lnSpc>
              <a:spcBef>
                <a:spcPts val="1417"/>
              </a:spcBef>
              <a:buClr>
                <a:srgbClr val="000000"/>
              </a:buClr>
              <a:buSzPct val="45000"/>
              <a:buFont typeface="Wingdings" charset="2"/>
              <a:buChar char=""/>
            </a:pPr>
            <a:r>
              <a:rPr lang="da-DK" sz="1600" cap="all" spc="-1">
                <a:solidFill>
                  <a:srgbClr val="000000"/>
                </a:solidFill>
                <a:latin typeface="Italian Plate No1"/>
                <a:ea typeface="PingFang SC"/>
              </a:rPr>
              <a:t>Øget Co</a:t>
            </a:r>
            <a:r>
              <a:rPr lang="da-DK" sz="1600" cap="all" spc="-1" baseline="-25000">
                <a:solidFill>
                  <a:srgbClr val="000000"/>
                </a:solidFill>
                <a:latin typeface="Italian Plate No1"/>
                <a:ea typeface="PingFang SC"/>
              </a:rPr>
              <a:t>2</a:t>
            </a:r>
            <a:r>
              <a:rPr lang="da-DK" sz="1600" cap="all" spc="-1">
                <a:solidFill>
                  <a:srgbClr val="000000"/>
                </a:solidFill>
                <a:latin typeface="Italian Plate No1"/>
                <a:ea typeface="PingFang SC"/>
              </a:rPr>
              <a:t>-udledning har medført global opvarmning</a:t>
            </a:r>
            <a:endParaRPr lang="en-DK" sz="1600" cap="all" spc="-1">
              <a:solidFill>
                <a:srgbClr val="000000"/>
              </a:solidFill>
              <a:latin typeface="Italian Plate No1"/>
              <a:ea typeface="PingFang SC"/>
            </a:endParaRPr>
          </a:p>
        </p:txBody>
      </p:sp>
      <p:sp>
        <p:nvSpPr>
          <p:cNvPr id="103" name="PlaceHolder 2"/>
          <p:cNvSpPr>
            <a:spLocks noGrp="1"/>
          </p:cNvSpPr>
          <p:nvPr>
            <p:ph type="title"/>
          </p:nvPr>
        </p:nvSpPr>
        <p:spPr>
          <a:xfrm>
            <a:off x="1362600" y="562320"/>
            <a:ext cx="9990360" cy="1262160"/>
          </a:xfrm>
          <a:prstGeom prst="rect">
            <a:avLst/>
          </a:prstGeom>
          <a:noFill/>
          <a:ln w="0">
            <a:noFill/>
          </a:ln>
        </p:spPr>
        <p:txBody>
          <a:bodyPr lIns="0" tIns="0" rIns="0" bIns="0" anchor="b">
            <a:noAutofit/>
          </a:bodyPr>
          <a:lstStyle/>
          <a:p>
            <a:pPr indent="0">
              <a:lnSpc>
                <a:spcPct val="100000"/>
              </a:lnSpc>
              <a:buNone/>
              <a:tabLst>
                <a:tab pos="0" algn="l"/>
              </a:tabLst>
            </a:pPr>
            <a:r>
              <a:rPr lang="en-DK" sz="3000" b="0" strike="noStrike" cap="all" spc="-1">
                <a:solidFill>
                  <a:srgbClr val="000000"/>
                </a:solidFill>
                <a:latin typeface="Italian Plate No1"/>
                <a:ea typeface="PingFang SC"/>
              </a:rPr>
              <a:t>Hvad er CO</a:t>
            </a:r>
            <a:r>
              <a:rPr lang="en-DK" sz="3000" b="0" strike="noStrike" cap="all" spc="-1" baseline="-8000">
                <a:solidFill>
                  <a:srgbClr val="000000"/>
                </a:solidFill>
                <a:latin typeface="Italian Plate No1"/>
                <a:ea typeface="PingFang SC"/>
              </a:rPr>
              <a:t>2</a:t>
            </a:r>
            <a:r>
              <a:rPr lang="en-DK" sz="3000" b="0" strike="noStrike" cap="all" spc="-1">
                <a:solidFill>
                  <a:srgbClr val="000000"/>
                </a:solidFill>
                <a:latin typeface="Italian Plate No1"/>
                <a:ea typeface="PingFang SC"/>
              </a:rPr>
              <a:t>?</a:t>
            </a:r>
            <a:endParaRPr lang="en-DK" sz="3000" b="0" strike="noStrike" spc="-1">
              <a:latin typeface="Arial"/>
            </a:endParaRPr>
          </a:p>
        </p:txBody>
      </p:sp>
      <p:sp>
        <p:nvSpPr>
          <p:cNvPr id="105" name="PlaceHolder 4"/>
          <p:cNvSpPr>
            <a:spLocks noGrp="1"/>
          </p:cNvSpPr>
          <p:nvPr>
            <p:ph/>
          </p:nvPr>
        </p:nvSpPr>
        <p:spPr>
          <a:xfrm>
            <a:off x="392040" y="295200"/>
            <a:ext cx="3839040" cy="178920"/>
          </a:xfrm>
          <a:prstGeom prst="rect">
            <a:avLst/>
          </a:prstGeom>
          <a:noFill/>
          <a:ln w="0">
            <a:noFill/>
          </a:ln>
        </p:spPr>
        <p:txBody>
          <a:bodyPr lIns="0" tIns="0" rIns="0" bIns="0" anchor="ctr">
            <a:noAutofit/>
          </a:bodyPr>
          <a:lstStyle/>
          <a:p>
            <a:pPr indent="0">
              <a:lnSpc>
                <a:spcPct val="90000"/>
              </a:lnSpc>
              <a:spcBef>
                <a:spcPts val="1001"/>
              </a:spcBef>
              <a:buNone/>
              <a:tabLst>
                <a:tab pos="0" algn="l"/>
              </a:tabLst>
            </a:pPr>
            <a:r>
              <a:rPr lang="en-DK" sz="900" b="0" strike="noStrike" cap="all" spc="-1">
                <a:solidFill>
                  <a:srgbClr val="000000"/>
                </a:solidFill>
                <a:latin typeface="Italian Plate No1"/>
              </a:rPr>
              <a:t>DET DATADREVNE KØKKEN</a:t>
            </a:r>
            <a:endParaRPr lang="en-DK" sz="900" b="0" strike="noStrike" spc="-1">
              <a:latin typeface="Arial"/>
            </a:endParaRPr>
          </a:p>
        </p:txBody>
      </p:sp>
      <p:sp>
        <p:nvSpPr>
          <p:cNvPr id="6" name="PlaceHolder 5"/>
          <p:cNvSpPr>
            <a:spLocks noGrp="1"/>
          </p:cNvSpPr>
          <p:nvPr>
            <p:ph type="sldNum" idx="5"/>
          </p:nvPr>
        </p:nvSpPr>
        <p:spPr>
          <a:xfrm>
            <a:off x="11353680" y="295560"/>
            <a:ext cx="679320" cy="178920"/>
          </a:xfrm>
          <a:prstGeom prst="rect">
            <a:avLst/>
          </a:prstGeom>
          <a:noFill/>
          <a:ln w="0">
            <a:noFill/>
          </a:ln>
        </p:spPr>
        <p:txBody>
          <a:bodyPr lIns="90000" tIns="45000" rIns="90000" bIns="45000" anchor="ctr">
            <a:noAutofit/>
          </a:bodyPr>
          <a:lstStyle>
            <a:defPPr>
              <a:defRPr lang="da-DK"/>
            </a:defPPr>
            <a:lvl1pPr marL="0" indent="0" algn="r" defTabSz="914400" rtl="0" eaLnBrk="1" latinLnBrk="0" hangingPunct="1">
              <a:lnSpc>
                <a:spcPct val="100000"/>
              </a:lnSpc>
              <a:buNone/>
              <a:tabLst>
                <a:tab pos="0" algn="l"/>
              </a:tabLst>
              <a:defRPr lang="da-DK" sz="900" b="0" strike="noStrike" kern="1200" spc="-1">
                <a:solidFill>
                  <a:srgbClr val="000000"/>
                </a:solidFill>
                <a:latin typeface="Italian Plate No1"/>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1B6E04-5EF7-4022-82D3-FA48D1163EA9}" type="slidenum">
              <a:rPr lang="da-DK" smtClean="0"/>
              <a:pPr/>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Billede 105"/>
          <p:cNvPicPr/>
          <p:nvPr/>
        </p:nvPicPr>
        <p:blipFill>
          <a:blip r:embed="rId3"/>
          <a:stretch/>
        </p:blipFill>
        <p:spPr>
          <a:xfrm>
            <a:off x="2700000" y="4190791"/>
            <a:ext cx="4542120" cy="2563920"/>
          </a:xfrm>
          <a:prstGeom prst="rect">
            <a:avLst/>
          </a:prstGeom>
          <a:ln w="0">
            <a:noFill/>
          </a:ln>
        </p:spPr>
      </p:pic>
      <p:pic>
        <p:nvPicPr>
          <p:cNvPr id="4" name="Billede 3">
            <a:extLst>
              <a:ext uri="{FF2B5EF4-FFF2-40B4-BE49-F238E27FC236}">
                <a16:creationId xmlns:a16="http://schemas.microsoft.com/office/drawing/2014/main" id="{3EF9D297-EA1A-3BB3-3404-31B715BAFFF7}"/>
              </a:ext>
            </a:extLst>
          </p:cNvPr>
          <p:cNvPicPr/>
          <p:nvPr/>
        </p:nvPicPr>
        <p:blipFill>
          <a:blip r:embed="rId4"/>
          <a:stretch/>
        </p:blipFill>
        <p:spPr>
          <a:xfrm rot="5146848" flipV="1">
            <a:off x="6570152" y="4214085"/>
            <a:ext cx="1090972" cy="927684"/>
          </a:xfrm>
          <a:prstGeom prst="rect">
            <a:avLst/>
          </a:prstGeom>
          <a:ln w="0">
            <a:noFill/>
          </a:ln>
        </p:spPr>
      </p:pic>
      <p:pic>
        <p:nvPicPr>
          <p:cNvPr id="114" name="Billede 113"/>
          <p:cNvPicPr/>
          <p:nvPr/>
        </p:nvPicPr>
        <p:blipFill>
          <a:blip r:embed="rId4"/>
          <a:stretch/>
        </p:blipFill>
        <p:spPr>
          <a:xfrm rot="3224876">
            <a:off x="6651438" y="2226466"/>
            <a:ext cx="1666139" cy="1428912"/>
          </a:xfrm>
          <a:prstGeom prst="rect">
            <a:avLst/>
          </a:prstGeom>
          <a:ln w="0">
            <a:noFill/>
          </a:ln>
        </p:spPr>
      </p:pic>
      <p:sp>
        <p:nvSpPr>
          <p:cNvPr id="108" name="PlaceHolder 1"/>
          <p:cNvSpPr>
            <a:spLocks noGrp="1"/>
          </p:cNvSpPr>
          <p:nvPr>
            <p:ph type="title"/>
          </p:nvPr>
        </p:nvSpPr>
        <p:spPr>
          <a:xfrm>
            <a:off x="1362600" y="562320"/>
            <a:ext cx="4937400" cy="1262160"/>
          </a:xfrm>
          <a:prstGeom prst="rect">
            <a:avLst/>
          </a:prstGeom>
          <a:noFill/>
          <a:ln w="0">
            <a:noFill/>
          </a:ln>
        </p:spPr>
        <p:txBody>
          <a:bodyPr lIns="0" tIns="0" rIns="0" bIns="0" anchor="b">
            <a:noAutofit/>
          </a:bodyPr>
          <a:lstStyle/>
          <a:p>
            <a:pPr indent="0">
              <a:lnSpc>
                <a:spcPct val="100000"/>
              </a:lnSpc>
              <a:buNone/>
              <a:tabLst>
                <a:tab pos="0" algn="l"/>
              </a:tabLst>
            </a:pPr>
            <a:r>
              <a:rPr lang="en-DK" sz="3000" b="0" strike="noStrike" cap="all" spc="-1">
                <a:solidFill>
                  <a:srgbClr val="000000"/>
                </a:solidFill>
                <a:latin typeface="Italian Plate No1"/>
                <a:ea typeface="PingFang SC"/>
              </a:rPr>
              <a:t>Hvad udleder CO</a:t>
            </a:r>
            <a:r>
              <a:rPr lang="en-DK" sz="3000" b="0" strike="noStrike" cap="all" spc="-1" baseline="-25000">
                <a:solidFill>
                  <a:srgbClr val="000000"/>
                </a:solidFill>
                <a:latin typeface="Italian Plate No1"/>
                <a:ea typeface="PingFang SC"/>
              </a:rPr>
              <a:t>2</a:t>
            </a:r>
            <a:r>
              <a:rPr lang="en-DK" sz="3000" b="0" strike="noStrike" cap="all" spc="-1">
                <a:solidFill>
                  <a:srgbClr val="000000"/>
                </a:solidFill>
                <a:latin typeface="Italian Plate No1"/>
                <a:ea typeface="PingFang SC"/>
              </a:rPr>
              <a:t>?</a:t>
            </a:r>
            <a:endParaRPr lang="en-DK" sz="3000" b="0" strike="noStrike" spc="-1">
              <a:latin typeface="Arial"/>
            </a:endParaRPr>
          </a:p>
        </p:txBody>
      </p:sp>
      <p:sp>
        <p:nvSpPr>
          <p:cNvPr id="111" name="PlaceHolder 4"/>
          <p:cNvSpPr>
            <a:spLocks noGrp="1"/>
          </p:cNvSpPr>
          <p:nvPr>
            <p:ph/>
          </p:nvPr>
        </p:nvSpPr>
        <p:spPr>
          <a:xfrm>
            <a:off x="392040" y="295200"/>
            <a:ext cx="3839040" cy="178920"/>
          </a:xfrm>
          <a:prstGeom prst="rect">
            <a:avLst/>
          </a:prstGeom>
          <a:noFill/>
          <a:ln w="0">
            <a:noFill/>
          </a:ln>
        </p:spPr>
        <p:txBody>
          <a:bodyPr lIns="0" tIns="0" rIns="0" bIns="0" anchor="ctr">
            <a:noAutofit/>
          </a:bodyPr>
          <a:lstStyle/>
          <a:p>
            <a:pPr indent="0">
              <a:lnSpc>
                <a:spcPct val="90000"/>
              </a:lnSpc>
              <a:spcBef>
                <a:spcPts val="1001"/>
              </a:spcBef>
              <a:buNone/>
              <a:tabLst>
                <a:tab pos="0" algn="l"/>
              </a:tabLst>
            </a:pPr>
            <a:r>
              <a:rPr lang="en-DK" sz="900" b="0" strike="noStrike" cap="all" spc="-1">
                <a:solidFill>
                  <a:srgbClr val="000000"/>
                </a:solidFill>
                <a:latin typeface="Italian Plate No1"/>
              </a:rPr>
              <a:t>DET DATADREVNE KØKKEN</a:t>
            </a:r>
            <a:endParaRPr lang="en-DK" sz="900" b="0" strike="noStrike" spc="-1">
              <a:latin typeface="Arial"/>
            </a:endParaRPr>
          </a:p>
        </p:txBody>
      </p:sp>
      <p:sp>
        <p:nvSpPr>
          <p:cNvPr id="112" name="Titel 3"/>
          <p:cNvSpPr/>
          <p:nvPr/>
        </p:nvSpPr>
        <p:spPr>
          <a:xfrm>
            <a:off x="1360440" y="2970751"/>
            <a:ext cx="9990360" cy="564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ct val="100000"/>
              </a:lnSpc>
            </a:pPr>
            <a:r>
              <a:rPr lang="en-DK" sz="3000" b="0" strike="noStrike" cap="all" spc="-1">
                <a:solidFill>
                  <a:srgbClr val="000000"/>
                </a:solidFill>
                <a:latin typeface="Italian Plate No1"/>
                <a:ea typeface="PingFang SC"/>
              </a:rPr>
              <a:t>Hvad optager CO</a:t>
            </a:r>
            <a:r>
              <a:rPr lang="en-DK" sz="3000" b="0" strike="noStrike" cap="all" spc="-1" baseline="-25000">
                <a:solidFill>
                  <a:srgbClr val="000000"/>
                </a:solidFill>
                <a:latin typeface="Italian Plate No1"/>
                <a:ea typeface="PingFang SC"/>
              </a:rPr>
              <a:t>2</a:t>
            </a:r>
            <a:r>
              <a:rPr lang="en-DK" sz="3000" b="0" strike="noStrike" cap="all" spc="-1">
                <a:solidFill>
                  <a:srgbClr val="000000"/>
                </a:solidFill>
                <a:latin typeface="Italian Plate No1"/>
                <a:ea typeface="PingFang SC"/>
              </a:rPr>
              <a:t>?</a:t>
            </a:r>
            <a:endParaRPr lang="en-DK" sz="3000" b="0" strike="noStrike" spc="-1">
              <a:latin typeface="Arial"/>
            </a:endParaRPr>
          </a:p>
        </p:txBody>
      </p:sp>
      <p:sp>
        <p:nvSpPr>
          <p:cNvPr id="113" name="Pladsholder til indhold 3"/>
          <p:cNvSpPr/>
          <p:nvPr/>
        </p:nvSpPr>
        <p:spPr>
          <a:xfrm>
            <a:off x="1367306" y="3696300"/>
            <a:ext cx="9990360" cy="525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spcBef>
                <a:spcPts val="1417"/>
              </a:spcBef>
            </a:pPr>
            <a:r>
              <a:rPr lang="en-DK" sz="1600" b="0" strike="noStrike" cap="all" spc="-1">
                <a:solidFill>
                  <a:srgbClr val="000000"/>
                </a:solidFill>
                <a:latin typeface="Italian Plate No1"/>
                <a:ea typeface="PingFang SC"/>
              </a:rPr>
              <a:t>Planter optager CO</a:t>
            </a:r>
            <a:r>
              <a:rPr lang="en-DK" sz="1600" b="0" strike="noStrike" cap="all" spc="-1" baseline="-25000">
                <a:solidFill>
                  <a:srgbClr val="000000"/>
                </a:solidFill>
                <a:latin typeface="Italian Plate No1"/>
                <a:ea typeface="PingFang SC"/>
              </a:rPr>
              <a:t>2</a:t>
            </a:r>
            <a:r>
              <a:rPr lang="en-DK" sz="1600" b="0" strike="noStrike" cap="all" spc="-1">
                <a:solidFill>
                  <a:srgbClr val="000000"/>
                </a:solidFill>
                <a:latin typeface="Italian Plate No1"/>
                <a:ea typeface="PingFang SC"/>
              </a:rPr>
              <a:t> via fotosyntense.</a:t>
            </a:r>
            <a:br>
              <a:rPr lang="da-DK" sz="1600" b="0" strike="noStrike" cap="all" spc="-1">
                <a:solidFill>
                  <a:srgbClr val="000000"/>
                </a:solidFill>
                <a:latin typeface="Italian Plate No1"/>
                <a:ea typeface="PingFang SC"/>
              </a:rPr>
            </a:br>
            <a:r>
              <a:rPr lang="en-DK" sz="1600" b="0" strike="noStrike" cap="all" spc="-1">
                <a:solidFill>
                  <a:srgbClr val="000000"/>
                </a:solidFill>
                <a:latin typeface="Italian Plate No1"/>
                <a:ea typeface="PingFang SC"/>
              </a:rPr>
              <a:t>Det vil sige: </a:t>
            </a:r>
            <a:r>
              <a:rPr lang="da-DK" sz="1600" b="0" strike="noStrike" cap="all" spc="-1">
                <a:solidFill>
                  <a:srgbClr val="000000"/>
                </a:solidFill>
                <a:latin typeface="Italian Plate No1"/>
                <a:ea typeface="PingFang SC"/>
              </a:rPr>
              <a:t>at </a:t>
            </a:r>
            <a:r>
              <a:rPr lang="en-DK" sz="1600" b="0" strike="noStrike" cap="all" spc="-1">
                <a:solidFill>
                  <a:srgbClr val="000000"/>
                </a:solidFill>
                <a:latin typeface="Italian Plate No1"/>
                <a:ea typeface="PingFang SC"/>
              </a:rPr>
              <a:t>CO</a:t>
            </a:r>
            <a:r>
              <a:rPr lang="en-DK" sz="1600" b="0" strike="noStrike" cap="all" spc="-1" baseline="-25000">
                <a:solidFill>
                  <a:srgbClr val="000000"/>
                </a:solidFill>
                <a:latin typeface="Italian Plate No1"/>
                <a:ea typeface="PingFang SC"/>
              </a:rPr>
              <a:t>2</a:t>
            </a:r>
            <a:r>
              <a:rPr lang="en-DK" sz="1600" b="0" strike="noStrike" cap="all" spc="-1">
                <a:solidFill>
                  <a:srgbClr val="000000"/>
                </a:solidFill>
                <a:latin typeface="Italian Plate No1"/>
                <a:ea typeface="PingFang SC"/>
              </a:rPr>
              <a:t> og sollys bliver omdannet til energi (= vækst) i planten.</a:t>
            </a:r>
            <a:endParaRPr lang="en-DK" sz="1600" b="0" strike="noStrike" spc="-1">
              <a:latin typeface="Arial"/>
            </a:endParaRPr>
          </a:p>
        </p:txBody>
      </p:sp>
      <p:sp>
        <p:nvSpPr>
          <p:cNvPr id="6" name="PlaceHolder 5"/>
          <p:cNvSpPr>
            <a:spLocks noGrp="1"/>
          </p:cNvSpPr>
          <p:nvPr>
            <p:ph type="sldNum" idx="5"/>
          </p:nvPr>
        </p:nvSpPr>
        <p:spPr>
          <a:xfrm>
            <a:off x="11353680" y="295560"/>
            <a:ext cx="679320" cy="178920"/>
          </a:xfrm>
          <a:prstGeom prst="rect">
            <a:avLst/>
          </a:prstGeom>
          <a:noFill/>
          <a:ln w="0">
            <a:noFill/>
          </a:ln>
        </p:spPr>
        <p:txBody>
          <a:bodyPr lIns="90000" tIns="45000" rIns="90000" bIns="45000" anchor="ctr">
            <a:noAutofit/>
          </a:bodyPr>
          <a:lstStyle>
            <a:defPPr>
              <a:defRPr lang="da-DK"/>
            </a:defPPr>
            <a:lvl1pPr marL="0" indent="0" algn="r" defTabSz="914400" rtl="0" eaLnBrk="1" latinLnBrk="0" hangingPunct="1">
              <a:lnSpc>
                <a:spcPct val="100000"/>
              </a:lnSpc>
              <a:buNone/>
              <a:tabLst>
                <a:tab pos="0" algn="l"/>
              </a:tabLst>
              <a:defRPr lang="da-DK" sz="900" b="0" strike="noStrike" kern="1200" spc="-1">
                <a:solidFill>
                  <a:srgbClr val="000000"/>
                </a:solidFill>
                <a:latin typeface="Italian Plate No1"/>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1B6E04-5EF7-4022-82D3-FA48D1163EA9}" type="slidenum">
              <a:rPr lang="da-DK" smtClean="0"/>
              <a:pPr/>
              <a:t>35</a:t>
            </a:fld>
            <a:endParaRPr/>
          </a:p>
        </p:txBody>
      </p:sp>
      <p:sp>
        <p:nvSpPr>
          <p:cNvPr id="2" name="Pladsholder til indhold 3">
            <a:extLst>
              <a:ext uri="{FF2B5EF4-FFF2-40B4-BE49-F238E27FC236}">
                <a16:creationId xmlns:a16="http://schemas.microsoft.com/office/drawing/2014/main" id="{4EEC5E8B-646E-B645-768B-7DFC3CE32717}"/>
              </a:ext>
            </a:extLst>
          </p:cNvPr>
          <p:cNvSpPr/>
          <p:nvPr/>
        </p:nvSpPr>
        <p:spPr>
          <a:xfrm>
            <a:off x="1367306" y="1986033"/>
            <a:ext cx="9990360" cy="525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indent="0">
              <a:spcBef>
                <a:spcPts val="1417"/>
              </a:spcBef>
              <a:buNone/>
              <a:tabLst>
                <a:tab pos="0" algn="l"/>
              </a:tabLst>
            </a:pPr>
            <a:r>
              <a:rPr lang="da-DK" sz="1600" b="0" strike="noStrike" cap="all" spc="-1">
                <a:solidFill>
                  <a:srgbClr val="000000"/>
                </a:solidFill>
                <a:latin typeface="Italian Plate No1"/>
                <a:ea typeface="PingFang SC"/>
              </a:rPr>
              <a:t>Menneskeskabte udledninger kommer hovedsageligt fra forbrænding af fossile brændstoffer (som kul, olie og gas)</a:t>
            </a:r>
            <a:br>
              <a:rPr lang="da-DK" sz="1600"/>
            </a:br>
            <a:r>
              <a:rPr lang="da-DK" sz="1600" b="0" strike="noStrike" cap="all" spc="-1">
                <a:solidFill>
                  <a:srgbClr val="000000"/>
                </a:solidFill>
                <a:latin typeface="Italian Plate No1"/>
                <a:ea typeface="PingFang SC"/>
              </a:rPr>
              <a:t>og fra skovrydning. Men </a:t>
            </a:r>
            <a:r>
              <a:rPr lang="da-DK" sz="1600" b="0" u="sng" strike="noStrike" cap="all" spc="-1">
                <a:solidFill>
                  <a:srgbClr val="000000"/>
                </a:solidFill>
                <a:uFillTx/>
                <a:latin typeface="Italian Plate No1"/>
                <a:ea typeface="PingFang SC"/>
              </a:rPr>
              <a:t>alt</a:t>
            </a:r>
            <a:r>
              <a:rPr lang="da-DK" sz="1600" b="0" strike="noStrike" cap="all" spc="-1">
                <a:solidFill>
                  <a:srgbClr val="000000"/>
                </a:solidFill>
                <a:latin typeface="Italian Plate No1"/>
                <a:ea typeface="PingFang SC"/>
              </a:rPr>
              <a:t> forbrug har et CO</a:t>
            </a:r>
            <a:r>
              <a:rPr lang="da-DK" sz="1600" b="0" strike="noStrike" cap="all" spc="-1" baseline="-25000">
                <a:solidFill>
                  <a:srgbClr val="000000"/>
                </a:solidFill>
                <a:latin typeface="Italian Plate No1"/>
                <a:ea typeface="PingFang SC"/>
              </a:rPr>
              <a:t>2</a:t>
            </a:r>
            <a:r>
              <a:rPr lang="da-DK" sz="1600" b="0" strike="noStrike" cap="all" spc="-1">
                <a:solidFill>
                  <a:srgbClr val="000000"/>
                </a:solidFill>
                <a:latin typeface="Italian Plate No1"/>
                <a:ea typeface="PingFang SC"/>
              </a:rPr>
              <a:t>-aftryk.</a:t>
            </a:r>
            <a:endParaRPr lang="da-DK" sz="1600" b="0" strike="noStrike" spc="-1">
              <a:latin typeface="Arial"/>
            </a:endParaRPr>
          </a:p>
        </p:txBody>
      </p:sp>
      <p:pic>
        <p:nvPicPr>
          <p:cNvPr id="7" name="Billede 6" descr="Et billede, der indeholder tekst, symbol, gul, logo&#10;&#10;Automatisk genereret beskrivelse">
            <a:extLst>
              <a:ext uri="{FF2B5EF4-FFF2-40B4-BE49-F238E27FC236}">
                <a16:creationId xmlns:a16="http://schemas.microsoft.com/office/drawing/2014/main" id="{CB888CE2-DA32-14FD-B41F-F95EFB621E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22649">
            <a:off x="7735120" y="2299270"/>
            <a:ext cx="3416542" cy="341654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diagram, tekst, skitse, design&#10;&#10;Automatisk genereret beskrivelse">
            <a:extLst>
              <a:ext uri="{FF2B5EF4-FFF2-40B4-BE49-F238E27FC236}">
                <a16:creationId xmlns:a16="http://schemas.microsoft.com/office/drawing/2014/main" id="{3E8090A5-6ECC-E777-1858-1AA180D4C144}"/>
              </a:ext>
            </a:extLst>
          </p:cNvPr>
          <p:cNvPicPr>
            <a:picLocks noChangeAspect="1"/>
          </p:cNvPicPr>
          <p:nvPr/>
        </p:nvPicPr>
        <p:blipFill rotWithShape="1">
          <a:blip r:embed="rId3">
            <a:extLst>
              <a:ext uri="{28A0092B-C50C-407E-A947-70E740481C1C}">
                <a14:useLocalDpi xmlns:a14="http://schemas.microsoft.com/office/drawing/2010/main" val="0"/>
              </a:ext>
            </a:extLst>
          </a:blip>
          <a:srcRect l="8764" t="11147" r="9882" b="11567"/>
          <a:stretch/>
        </p:blipFill>
        <p:spPr>
          <a:xfrm rot="21205414">
            <a:off x="3670662" y="2735949"/>
            <a:ext cx="5577840" cy="3774600"/>
          </a:xfrm>
          <a:prstGeom prst="rect">
            <a:avLst/>
          </a:prstGeom>
        </p:spPr>
      </p:pic>
      <p:sp>
        <p:nvSpPr>
          <p:cNvPr id="116" name="PlaceHolder 1"/>
          <p:cNvSpPr>
            <a:spLocks noGrp="1"/>
          </p:cNvSpPr>
          <p:nvPr>
            <p:ph type="title"/>
          </p:nvPr>
        </p:nvSpPr>
        <p:spPr>
          <a:xfrm>
            <a:off x="1362600" y="562320"/>
            <a:ext cx="9990360" cy="1262160"/>
          </a:xfrm>
          <a:prstGeom prst="rect">
            <a:avLst/>
          </a:prstGeom>
          <a:noFill/>
          <a:ln w="0">
            <a:noFill/>
          </a:ln>
        </p:spPr>
        <p:txBody>
          <a:bodyPr lIns="0" tIns="0" rIns="0" bIns="0" anchor="b">
            <a:noAutofit/>
          </a:bodyPr>
          <a:lstStyle/>
          <a:p>
            <a:pPr indent="0">
              <a:lnSpc>
                <a:spcPct val="100000"/>
              </a:lnSpc>
              <a:buNone/>
              <a:tabLst>
                <a:tab pos="0" algn="l"/>
              </a:tabLst>
            </a:pPr>
            <a:r>
              <a:rPr lang="en-DK" sz="3000" b="0" strike="noStrike" cap="all" spc="-1">
                <a:solidFill>
                  <a:srgbClr val="000000"/>
                </a:solidFill>
                <a:latin typeface="Italian Plate No1"/>
                <a:ea typeface="PingFang SC"/>
              </a:rPr>
              <a:t>CO</a:t>
            </a:r>
            <a:r>
              <a:rPr lang="en-DK" sz="3000" b="0" strike="noStrike" cap="all" spc="-1" baseline="-25000">
                <a:solidFill>
                  <a:srgbClr val="000000"/>
                </a:solidFill>
                <a:latin typeface="Italian Plate No1"/>
                <a:ea typeface="PingFang SC"/>
              </a:rPr>
              <a:t>2</a:t>
            </a:r>
            <a:r>
              <a:rPr lang="en-DK" sz="3000" b="0" strike="noStrike" cap="all" spc="-1">
                <a:solidFill>
                  <a:srgbClr val="000000"/>
                </a:solidFill>
                <a:latin typeface="Italian Plate No1"/>
                <a:ea typeface="PingFang SC"/>
              </a:rPr>
              <a:t> i atmosfæren holder på varmen </a:t>
            </a:r>
            <a:r>
              <a:rPr lang="en-DK" sz="3000" b="1" strike="noStrike" cap="all" spc="-1">
                <a:solidFill>
                  <a:srgbClr val="000000"/>
                </a:solidFill>
                <a:latin typeface="Italian Plate No1"/>
                <a:ea typeface="PingFang SC"/>
              </a:rPr>
              <a:t>(drivhuseffekten)</a:t>
            </a:r>
            <a:endParaRPr lang="en-DK" sz="3000" b="1" strike="noStrike" spc="-1">
              <a:latin typeface="Arial"/>
            </a:endParaRPr>
          </a:p>
        </p:txBody>
      </p:sp>
      <p:sp>
        <p:nvSpPr>
          <p:cNvPr id="117" name="PlaceHolder 2"/>
          <p:cNvSpPr>
            <a:spLocks noGrp="1"/>
          </p:cNvSpPr>
          <p:nvPr>
            <p:ph/>
          </p:nvPr>
        </p:nvSpPr>
        <p:spPr>
          <a:xfrm>
            <a:off x="1362600" y="1993320"/>
            <a:ext cx="9990360" cy="1262160"/>
          </a:xfrm>
          <a:prstGeom prst="rect">
            <a:avLst/>
          </a:prstGeom>
          <a:noFill/>
          <a:ln w="0">
            <a:noFill/>
          </a:ln>
        </p:spPr>
        <p:txBody>
          <a:bodyPr lIns="0" tIns="0" rIns="0" bIns="0" anchor="t">
            <a:noAutofit/>
          </a:bodyPr>
          <a:lstStyle/>
          <a:p>
            <a:pPr marL="432000" indent="-324000">
              <a:lnSpc>
                <a:spcPct val="90000"/>
              </a:lnSpc>
              <a:spcBef>
                <a:spcPts val="1417"/>
              </a:spcBef>
              <a:buClr>
                <a:srgbClr val="000000"/>
              </a:buClr>
              <a:buSzPct val="45000"/>
              <a:buFont typeface="Wingdings" charset="2"/>
              <a:buChar char=""/>
            </a:pPr>
            <a:r>
              <a:rPr lang="en-DK" sz="1600" b="0" strike="noStrike" cap="all" spc="-1">
                <a:solidFill>
                  <a:srgbClr val="000000"/>
                </a:solidFill>
                <a:latin typeface="Italian Plate No1"/>
              </a:rPr>
              <a:t>Før den industrielle revolution kunne jorden optage den menneskeskabte CO</a:t>
            </a:r>
            <a:r>
              <a:rPr lang="en-DK" sz="1600" b="0" strike="noStrike" cap="all" spc="-1" baseline="-25000">
                <a:solidFill>
                  <a:srgbClr val="000000"/>
                </a:solidFill>
                <a:latin typeface="Italian Plate No1"/>
              </a:rPr>
              <a:t>2</a:t>
            </a:r>
            <a:endParaRPr lang="en-DK" sz="1600" b="0" strike="noStrike" spc="-1" baseline="-25000">
              <a:latin typeface="Arial"/>
            </a:endParaRPr>
          </a:p>
          <a:p>
            <a:pPr marL="432000" indent="-324000">
              <a:lnSpc>
                <a:spcPct val="90000"/>
              </a:lnSpc>
              <a:spcBef>
                <a:spcPts val="1417"/>
              </a:spcBef>
              <a:buClr>
                <a:srgbClr val="000000"/>
              </a:buClr>
              <a:buSzPct val="45000"/>
              <a:buFont typeface="Wingdings" charset="2"/>
              <a:buChar char=""/>
            </a:pPr>
            <a:r>
              <a:rPr lang="en-DK" sz="1600" b="0" strike="noStrike" cap="all" spc="-1">
                <a:solidFill>
                  <a:srgbClr val="000000"/>
                </a:solidFill>
                <a:latin typeface="Italian Plate No1"/>
              </a:rPr>
              <a:t>Nu udleder vi mere CO</a:t>
            </a:r>
            <a:r>
              <a:rPr lang="en-DK" sz="1600" b="0" strike="noStrike" cap="all" spc="-1" baseline="-25000">
                <a:solidFill>
                  <a:srgbClr val="000000"/>
                </a:solidFill>
                <a:latin typeface="Italian Plate No1"/>
              </a:rPr>
              <a:t>2</a:t>
            </a:r>
            <a:r>
              <a:rPr lang="en-DK" sz="1600" b="0" strike="noStrike" cap="all" spc="-1">
                <a:solidFill>
                  <a:srgbClr val="000000"/>
                </a:solidFill>
                <a:latin typeface="Italian Plate No1"/>
              </a:rPr>
              <a:t> end naturen kan optage. Derfor bliver </a:t>
            </a:r>
            <a:r>
              <a:rPr lang="da-DK" sz="1600" b="0" strike="noStrike" cap="all" spc="-1">
                <a:solidFill>
                  <a:srgbClr val="000000"/>
                </a:solidFill>
                <a:latin typeface="Italian Plate No1"/>
              </a:rPr>
              <a:t>Jorden</a:t>
            </a:r>
            <a:r>
              <a:rPr lang="en-DK" sz="1600" b="0" strike="noStrike" cap="all" spc="-1">
                <a:solidFill>
                  <a:srgbClr val="000000"/>
                </a:solidFill>
                <a:latin typeface="Italian Plate No1"/>
              </a:rPr>
              <a:t> varmere</a:t>
            </a:r>
            <a:endParaRPr lang="en-DK" sz="1600" b="0" strike="noStrike" spc="-1">
              <a:latin typeface="Arial"/>
            </a:endParaRPr>
          </a:p>
          <a:p>
            <a:pPr marL="432000" indent="-324000">
              <a:lnSpc>
                <a:spcPct val="90000"/>
              </a:lnSpc>
              <a:spcBef>
                <a:spcPts val="1417"/>
              </a:spcBef>
              <a:buClr>
                <a:srgbClr val="000000"/>
              </a:buClr>
              <a:buSzPct val="45000"/>
              <a:buFont typeface="Wingdings" charset="2"/>
              <a:buChar char=""/>
            </a:pPr>
            <a:r>
              <a:rPr lang="en-DK" sz="1600" b="0" strike="noStrike" cap="all" spc="-1">
                <a:solidFill>
                  <a:srgbClr val="000000"/>
                </a:solidFill>
                <a:latin typeface="Italian Plate No1"/>
              </a:rPr>
              <a:t>Drivhusgasser fungerer som en termisk isolator</a:t>
            </a:r>
            <a:r>
              <a:rPr lang="da-DK" sz="1600" b="0" strike="noStrike" cap="all" spc="-1">
                <a:solidFill>
                  <a:srgbClr val="000000"/>
                </a:solidFill>
                <a:latin typeface="Italian Plate No1"/>
              </a:rPr>
              <a:t>. Atmosfæren bliver altså en slags termokande for jordens varme.</a:t>
            </a:r>
            <a:r>
              <a:rPr lang="en-DK" sz="1600" b="0" strike="noStrike" cap="all" spc="-1">
                <a:solidFill>
                  <a:srgbClr val="000000"/>
                </a:solidFill>
                <a:latin typeface="Italian Plate No1"/>
              </a:rPr>
              <a:t> </a:t>
            </a:r>
            <a:endParaRPr lang="en-DK" sz="1600" b="0" strike="noStrike" spc="-1">
              <a:latin typeface="Arial"/>
            </a:endParaRPr>
          </a:p>
        </p:txBody>
      </p:sp>
      <p:sp>
        <p:nvSpPr>
          <p:cNvPr id="119" name="PlaceHolder 4"/>
          <p:cNvSpPr>
            <a:spLocks noGrp="1"/>
          </p:cNvSpPr>
          <p:nvPr>
            <p:ph/>
          </p:nvPr>
        </p:nvSpPr>
        <p:spPr>
          <a:xfrm>
            <a:off x="392040" y="295200"/>
            <a:ext cx="3839040" cy="178920"/>
          </a:xfrm>
          <a:prstGeom prst="rect">
            <a:avLst/>
          </a:prstGeom>
          <a:noFill/>
          <a:ln w="0">
            <a:noFill/>
          </a:ln>
        </p:spPr>
        <p:txBody>
          <a:bodyPr lIns="0" tIns="0" rIns="0" bIns="0" anchor="ctr">
            <a:noAutofit/>
          </a:bodyPr>
          <a:lstStyle/>
          <a:p>
            <a:pPr indent="0">
              <a:lnSpc>
                <a:spcPct val="90000"/>
              </a:lnSpc>
              <a:spcBef>
                <a:spcPts val="1001"/>
              </a:spcBef>
              <a:buNone/>
              <a:tabLst>
                <a:tab pos="0" algn="l"/>
              </a:tabLst>
            </a:pPr>
            <a:r>
              <a:rPr lang="en-DK" sz="900" b="0" strike="noStrike" cap="all" spc="-1">
                <a:solidFill>
                  <a:srgbClr val="000000"/>
                </a:solidFill>
                <a:latin typeface="Italian Plate No1"/>
              </a:rPr>
              <a:t>DET DATADREVNE KØKKEN</a:t>
            </a:r>
            <a:endParaRPr lang="en-DK" sz="900" b="0" strike="noStrike" spc="-1">
              <a:latin typeface="Arial"/>
            </a:endParaRPr>
          </a:p>
        </p:txBody>
      </p:sp>
      <p:sp>
        <p:nvSpPr>
          <p:cNvPr id="6" name="PlaceHolder 5"/>
          <p:cNvSpPr>
            <a:spLocks noGrp="1"/>
          </p:cNvSpPr>
          <p:nvPr>
            <p:ph type="sldNum" idx="5"/>
          </p:nvPr>
        </p:nvSpPr>
        <p:spPr>
          <a:xfrm>
            <a:off x="11353680" y="295560"/>
            <a:ext cx="679320" cy="178920"/>
          </a:xfrm>
          <a:prstGeom prst="rect">
            <a:avLst/>
          </a:prstGeom>
          <a:noFill/>
          <a:ln w="0">
            <a:noFill/>
          </a:ln>
        </p:spPr>
        <p:txBody>
          <a:bodyPr lIns="90000" tIns="45000" rIns="90000" bIns="45000" anchor="ctr">
            <a:noAutofit/>
          </a:bodyPr>
          <a:lstStyle>
            <a:defPPr>
              <a:defRPr lang="da-DK"/>
            </a:defPPr>
            <a:lvl1pPr marL="0" indent="0" algn="r" defTabSz="914400" rtl="0" eaLnBrk="1" latinLnBrk="0" hangingPunct="1">
              <a:lnSpc>
                <a:spcPct val="100000"/>
              </a:lnSpc>
              <a:buNone/>
              <a:tabLst>
                <a:tab pos="0" algn="l"/>
              </a:tabLst>
              <a:defRPr lang="da-DK" sz="900" b="0" strike="noStrike" kern="1200" spc="-1">
                <a:solidFill>
                  <a:srgbClr val="000000"/>
                </a:solidFill>
                <a:latin typeface="Italian Plate No1"/>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1B6E04-5EF7-4022-82D3-FA48D1163EA9}" type="slidenum">
              <a:rPr lang="da-DK" smtClean="0"/>
              <a:pPr/>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pattedyr, clipart, kvæg, tegning&#10;&#10;Automatisk genereret beskrivelse">
            <a:extLst>
              <a:ext uri="{FF2B5EF4-FFF2-40B4-BE49-F238E27FC236}">
                <a16:creationId xmlns:a16="http://schemas.microsoft.com/office/drawing/2014/main" id="{262BDAF7-A6B5-8B84-B6E9-261B95411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72461">
            <a:off x="7890377" y="2413259"/>
            <a:ext cx="3505745" cy="3205617"/>
          </a:xfrm>
          <a:prstGeom prst="rect">
            <a:avLst/>
          </a:prstGeom>
        </p:spPr>
      </p:pic>
      <p:sp>
        <p:nvSpPr>
          <p:cNvPr id="122" name="PlaceHolder 1"/>
          <p:cNvSpPr>
            <a:spLocks noGrp="1"/>
          </p:cNvSpPr>
          <p:nvPr>
            <p:ph type="title"/>
          </p:nvPr>
        </p:nvSpPr>
        <p:spPr>
          <a:xfrm>
            <a:off x="1362600" y="562320"/>
            <a:ext cx="9990360" cy="1262160"/>
          </a:xfrm>
          <a:prstGeom prst="rect">
            <a:avLst/>
          </a:prstGeom>
          <a:noFill/>
          <a:ln w="0">
            <a:noFill/>
          </a:ln>
        </p:spPr>
        <p:txBody>
          <a:bodyPr lIns="0" tIns="0" rIns="0" bIns="0" anchor="b">
            <a:noAutofit/>
          </a:bodyPr>
          <a:lstStyle/>
          <a:p>
            <a:pPr indent="0">
              <a:lnSpc>
                <a:spcPct val="100000"/>
              </a:lnSpc>
              <a:buNone/>
              <a:tabLst>
                <a:tab pos="0" algn="l"/>
              </a:tabLst>
            </a:pPr>
            <a:r>
              <a:rPr lang="en-DK" sz="3000" b="0" strike="noStrike" cap="all" spc="-1">
                <a:solidFill>
                  <a:srgbClr val="000000"/>
                </a:solidFill>
                <a:latin typeface="Italian Plate No1"/>
                <a:ea typeface="PingFang SC"/>
              </a:rPr>
              <a:t>CO</a:t>
            </a:r>
            <a:r>
              <a:rPr lang="en-DK" sz="3000" b="0" strike="noStrike" cap="all" spc="-1" baseline="-25000">
                <a:solidFill>
                  <a:srgbClr val="000000"/>
                </a:solidFill>
                <a:latin typeface="Italian Plate No1"/>
                <a:ea typeface="PingFang SC"/>
              </a:rPr>
              <a:t>2</a:t>
            </a:r>
            <a:r>
              <a:rPr lang="en-DK" sz="3000" b="0" strike="noStrike" cap="all" spc="-1">
                <a:solidFill>
                  <a:srgbClr val="000000"/>
                </a:solidFill>
                <a:latin typeface="Italian Plate No1"/>
                <a:ea typeface="PingFang SC"/>
              </a:rPr>
              <a:t> som måleenhed</a:t>
            </a:r>
            <a:endParaRPr lang="en-DK" sz="3000" b="0" strike="noStrike" spc="-1">
              <a:latin typeface="Arial"/>
            </a:endParaRPr>
          </a:p>
        </p:txBody>
      </p:sp>
      <p:sp>
        <p:nvSpPr>
          <p:cNvPr id="125" name="PlaceHolder 4"/>
          <p:cNvSpPr>
            <a:spLocks noGrp="1"/>
          </p:cNvSpPr>
          <p:nvPr>
            <p:ph/>
          </p:nvPr>
        </p:nvSpPr>
        <p:spPr>
          <a:xfrm>
            <a:off x="392040" y="295200"/>
            <a:ext cx="3839040" cy="178920"/>
          </a:xfrm>
          <a:prstGeom prst="rect">
            <a:avLst/>
          </a:prstGeom>
          <a:noFill/>
          <a:ln w="0">
            <a:noFill/>
          </a:ln>
        </p:spPr>
        <p:txBody>
          <a:bodyPr lIns="0" tIns="0" rIns="0" bIns="0" anchor="ctr">
            <a:noAutofit/>
          </a:bodyPr>
          <a:lstStyle/>
          <a:p>
            <a:pPr indent="0">
              <a:lnSpc>
                <a:spcPct val="90000"/>
              </a:lnSpc>
              <a:spcBef>
                <a:spcPts val="1001"/>
              </a:spcBef>
              <a:buNone/>
              <a:tabLst>
                <a:tab pos="0" algn="l"/>
              </a:tabLst>
            </a:pPr>
            <a:r>
              <a:rPr lang="en-DK" sz="900" b="0" strike="noStrike" cap="all" spc="-1">
                <a:solidFill>
                  <a:srgbClr val="000000"/>
                </a:solidFill>
                <a:latin typeface="Italian Plate No1"/>
              </a:rPr>
              <a:t>DET DATADREVNE KØKKEN</a:t>
            </a:r>
            <a:endParaRPr lang="en-DK" sz="900" b="0" strike="noStrike" spc="-1">
              <a:latin typeface="Arial"/>
            </a:endParaRPr>
          </a:p>
        </p:txBody>
      </p:sp>
      <p:sp>
        <p:nvSpPr>
          <p:cNvPr id="6" name="PlaceHolder 5"/>
          <p:cNvSpPr>
            <a:spLocks noGrp="1"/>
          </p:cNvSpPr>
          <p:nvPr>
            <p:ph type="sldNum" idx="5"/>
          </p:nvPr>
        </p:nvSpPr>
        <p:spPr>
          <a:xfrm>
            <a:off x="11353680" y="295560"/>
            <a:ext cx="679320" cy="178920"/>
          </a:xfrm>
          <a:prstGeom prst="rect">
            <a:avLst/>
          </a:prstGeom>
          <a:noFill/>
          <a:ln w="0">
            <a:noFill/>
          </a:ln>
        </p:spPr>
        <p:txBody>
          <a:bodyPr lIns="90000" tIns="45000" rIns="90000" bIns="45000" anchor="ctr">
            <a:noAutofit/>
          </a:bodyPr>
          <a:lstStyle>
            <a:defPPr>
              <a:defRPr lang="da-DK"/>
            </a:defPPr>
            <a:lvl1pPr marL="0" indent="0" algn="r" defTabSz="914400" rtl="0" eaLnBrk="1" latinLnBrk="0" hangingPunct="1">
              <a:lnSpc>
                <a:spcPct val="100000"/>
              </a:lnSpc>
              <a:buNone/>
              <a:tabLst>
                <a:tab pos="0" algn="l"/>
              </a:tabLst>
              <a:defRPr lang="da-DK" sz="900" b="0" strike="noStrike" kern="1200" spc="-1">
                <a:solidFill>
                  <a:srgbClr val="000000"/>
                </a:solidFill>
                <a:latin typeface="Italian Plate No1"/>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1B6E04-5EF7-4022-82D3-FA48D1163EA9}" type="slidenum">
              <a:rPr lang="da-DK" smtClean="0"/>
              <a:pPr/>
              <a:t>37</a:t>
            </a:fld>
            <a:endParaRPr/>
          </a:p>
        </p:txBody>
      </p:sp>
      <p:sp>
        <p:nvSpPr>
          <p:cNvPr id="2" name="Pladsholder til indhold 3">
            <a:extLst>
              <a:ext uri="{FF2B5EF4-FFF2-40B4-BE49-F238E27FC236}">
                <a16:creationId xmlns:a16="http://schemas.microsoft.com/office/drawing/2014/main" id="{07ACBBCC-E03A-910D-4DE7-FF0F5D6FC65F}"/>
              </a:ext>
            </a:extLst>
          </p:cNvPr>
          <p:cNvSpPr/>
          <p:nvPr/>
        </p:nvSpPr>
        <p:spPr>
          <a:xfrm>
            <a:off x="1367306" y="1986032"/>
            <a:ext cx="9990360" cy="2649655"/>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indent="0">
              <a:spcBef>
                <a:spcPts val="1417"/>
              </a:spcBef>
              <a:buNone/>
              <a:tabLst>
                <a:tab pos="0" algn="l"/>
              </a:tabLst>
            </a:pPr>
            <a:r>
              <a:rPr lang="en-DK" sz="1600" b="0" strike="noStrike" cap="all" spc="-1">
                <a:solidFill>
                  <a:srgbClr val="000000"/>
                </a:solidFill>
                <a:latin typeface="Italian Plate No1"/>
              </a:rPr>
              <a:t>Forskellige DRIVHUSGASSER SKADER IKKE LIGE MEGET. Så For at kunne sammenligne forskellige typer af udledninger bliver alt omregnet </a:t>
            </a:r>
            <a:r>
              <a:rPr lang="da-DK" sz="1600" b="0" strike="noStrike" cap="all" spc="-1">
                <a:solidFill>
                  <a:srgbClr val="000000"/>
                </a:solidFill>
                <a:latin typeface="Italian Plate No1"/>
              </a:rPr>
              <a:t>under en fælles betegnelse, nemlig</a:t>
            </a:r>
            <a:r>
              <a:rPr lang="en-DK" sz="1600" b="0" strike="noStrike" cap="all" spc="-1">
                <a:solidFill>
                  <a:srgbClr val="000000"/>
                </a:solidFill>
                <a:latin typeface="Italian Plate No1"/>
              </a:rPr>
              <a:t> CO</a:t>
            </a:r>
            <a:r>
              <a:rPr lang="en-DK" sz="1600" b="0" strike="noStrike" cap="all" spc="-1" baseline="-8000">
                <a:solidFill>
                  <a:srgbClr val="000000"/>
                </a:solidFill>
                <a:latin typeface="Italian Plate No1"/>
              </a:rPr>
              <a:t>2</a:t>
            </a:r>
            <a:r>
              <a:rPr lang="en-DK" sz="1600" b="0" strike="noStrike" cap="all" spc="-1">
                <a:solidFill>
                  <a:srgbClr val="000000"/>
                </a:solidFill>
                <a:latin typeface="Italian Plate No1"/>
              </a:rPr>
              <a:t>-ækvivalenter – forkortet </a:t>
            </a:r>
            <a:r>
              <a:rPr lang="en-DK" sz="1600" b="1" strike="noStrike" cap="all" spc="-1">
                <a:solidFill>
                  <a:srgbClr val="000000"/>
                </a:solidFill>
                <a:uFillTx/>
                <a:latin typeface="Italian Plate No1"/>
              </a:rPr>
              <a:t>CO</a:t>
            </a:r>
            <a:r>
              <a:rPr lang="en-DK" sz="1600" b="1" strike="noStrike" cap="all" spc="-1" baseline="-25000">
                <a:solidFill>
                  <a:srgbClr val="000000"/>
                </a:solidFill>
                <a:uFillTx/>
                <a:latin typeface="Italian Plate No1"/>
              </a:rPr>
              <a:t>2</a:t>
            </a:r>
            <a:r>
              <a:rPr lang="da-DK" sz="1600" b="1" strike="noStrike" spc="-1">
                <a:solidFill>
                  <a:srgbClr val="000000"/>
                </a:solidFill>
                <a:uFillTx/>
                <a:latin typeface="Italian Plate No1"/>
              </a:rPr>
              <a:t>e</a:t>
            </a:r>
            <a:r>
              <a:rPr lang="en-DK" sz="1600" b="1" strike="noStrike" cap="all" spc="-1">
                <a:solidFill>
                  <a:srgbClr val="000000"/>
                </a:solidFill>
                <a:latin typeface="Italian Plate No1"/>
              </a:rPr>
              <a:t>.</a:t>
            </a:r>
            <a:endParaRPr lang="en-DK" sz="1600" b="1" strike="noStrike" spc="-1">
              <a:latin typeface="Arial"/>
            </a:endParaRPr>
          </a:p>
          <a:p>
            <a:pPr marL="432000" indent="-324000">
              <a:spcBef>
                <a:spcPts val="1417"/>
              </a:spcBef>
              <a:buClr>
                <a:srgbClr val="000000"/>
              </a:buClr>
              <a:buSzPct val="45000"/>
              <a:buFont typeface="Wingdings" charset="2"/>
              <a:buChar char=""/>
              <a:tabLst>
                <a:tab pos="0" algn="l"/>
              </a:tabLst>
            </a:pPr>
            <a:r>
              <a:rPr lang="en-DK" sz="1600" b="0" strike="noStrike" cap="all" spc="-1">
                <a:solidFill>
                  <a:srgbClr val="000000"/>
                </a:solidFill>
                <a:latin typeface="Italian Plate No1"/>
              </a:rPr>
              <a:t>Metangas (CH</a:t>
            </a:r>
            <a:r>
              <a:rPr lang="en-DK" sz="1600" b="0" strike="noStrike" cap="all" spc="-1" baseline="-25000">
                <a:solidFill>
                  <a:srgbClr val="000000"/>
                </a:solidFill>
                <a:latin typeface="Italian Plate No1"/>
              </a:rPr>
              <a:t>4</a:t>
            </a:r>
            <a:r>
              <a:rPr lang="en-DK" sz="1600" b="0" strike="noStrike" cap="all" spc="-1">
                <a:solidFill>
                  <a:srgbClr val="000000"/>
                </a:solidFill>
                <a:latin typeface="Italian Plate No1"/>
              </a:rPr>
              <a:t>) FRA FX Køers prutter = 28 CO</a:t>
            </a:r>
            <a:r>
              <a:rPr lang="en-DK" sz="1600" b="0" strike="noStrike" cap="all" spc="-1" baseline="-25000">
                <a:solidFill>
                  <a:srgbClr val="000000"/>
                </a:solidFill>
                <a:latin typeface="Italian Plate No1"/>
              </a:rPr>
              <a:t>2</a:t>
            </a:r>
            <a:r>
              <a:rPr lang="en-DK" sz="1600" b="0" strike="noStrike" cap="all" spc="-1">
                <a:solidFill>
                  <a:srgbClr val="000000"/>
                </a:solidFill>
                <a:latin typeface="Italian Plate No1"/>
              </a:rPr>
              <a:t>-ækvivalenter</a:t>
            </a:r>
            <a:endParaRPr lang="en-DK" sz="1600" b="0" strike="noStrike" spc="-1">
              <a:latin typeface="Arial"/>
            </a:endParaRPr>
          </a:p>
          <a:p>
            <a:pPr marL="432000" indent="-324000">
              <a:spcBef>
                <a:spcPts val="1417"/>
              </a:spcBef>
              <a:buClr>
                <a:srgbClr val="000000"/>
              </a:buClr>
              <a:buSzPct val="45000"/>
              <a:buFont typeface="Wingdings" charset="2"/>
              <a:buChar char=""/>
              <a:tabLst>
                <a:tab pos="0" algn="l"/>
              </a:tabLst>
            </a:pPr>
            <a:r>
              <a:rPr lang="en-DK" sz="1600" b="0" strike="noStrike" cap="all" spc="-1">
                <a:solidFill>
                  <a:srgbClr val="000000"/>
                </a:solidFill>
                <a:latin typeface="Italian Plate No1"/>
                <a:ea typeface="PingFang SC"/>
              </a:rPr>
              <a:t>Lattergas </a:t>
            </a:r>
            <a:r>
              <a:rPr lang="en-DK" sz="1600" b="0" strike="noStrike" cap="all" spc="-1">
                <a:solidFill>
                  <a:srgbClr val="000000"/>
                </a:solidFill>
                <a:latin typeface="Italian Plate No1"/>
              </a:rPr>
              <a:t>(N</a:t>
            </a:r>
            <a:r>
              <a:rPr lang="en-DK" sz="1600" b="0" strike="noStrike" cap="all" spc="-1" baseline="-25000">
                <a:solidFill>
                  <a:srgbClr val="000000"/>
                </a:solidFill>
                <a:latin typeface="Italian Plate No1"/>
              </a:rPr>
              <a:t>2</a:t>
            </a:r>
            <a:r>
              <a:rPr lang="en-DK" sz="1600" b="0" strike="noStrike" cap="all" spc="-1">
                <a:solidFill>
                  <a:srgbClr val="000000"/>
                </a:solidFill>
                <a:latin typeface="Italian Plate No1"/>
              </a:rPr>
              <a:t>0) fra fx Landbrugsgødning = 265 CO</a:t>
            </a:r>
            <a:r>
              <a:rPr lang="en-DK" sz="1600" b="0" strike="noStrike" cap="all" spc="-1" baseline="-25000">
                <a:solidFill>
                  <a:srgbClr val="000000"/>
                </a:solidFill>
                <a:latin typeface="Italian Plate No1"/>
              </a:rPr>
              <a:t>2</a:t>
            </a:r>
            <a:r>
              <a:rPr lang="en-DK" sz="1600" b="0" strike="noStrike" cap="all" spc="-1">
                <a:solidFill>
                  <a:srgbClr val="000000"/>
                </a:solidFill>
                <a:latin typeface="Italian Plate No1"/>
              </a:rPr>
              <a:t>-ækvivalenter</a:t>
            </a:r>
            <a:endParaRPr lang="en-DK" sz="1600" b="0" strike="noStrike" spc="-1">
              <a:latin typeface="Arial"/>
            </a:endParaRPr>
          </a:p>
          <a:p>
            <a:pPr marL="432000" indent="-324000">
              <a:spcBef>
                <a:spcPts val="1417"/>
              </a:spcBef>
              <a:buClr>
                <a:srgbClr val="000000"/>
              </a:buClr>
              <a:buSzPct val="45000"/>
              <a:buFont typeface="Wingdings" charset="2"/>
              <a:buChar char=""/>
              <a:tabLst>
                <a:tab pos="0" algn="l"/>
              </a:tabLst>
            </a:pPr>
            <a:r>
              <a:rPr lang="en-DK" sz="1600" b="0" strike="noStrike" cap="all" spc="-1">
                <a:solidFill>
                  <a:srgbClr val="000000"/>
                </a:solidFill>
                <a:latin typeface="Italian Plate No1"/>
              </a:rPr>
              <a:t>CFC-gasser, fx brugt som Kølemiddel i gamle køleskabe  = 13.900 CO</a:t>
            </a:r>
            <a:r>
              <a:rPr lang="en-DK" sz="1600" b="0" strike="noStrike" cap="all" spc="-1" baseline="-25000">
                <a:solidFill>
                  <a:srgbClr val="000000"/>
                </a:solidFill>
                <a:latin typeface="Italian Plate No1"/>
              </a:rPr>
              <a:t>2</a:t>
            </a:r>
            <a:r>
              <a:rPr lang="en-DK" sz="1600" b="0" strike="noStrike" cap="all" spc="-1">
                <a:solidFill>
                  <a:srgbClr val="000000"/>
                </a:solidFill>
                <a:latin typeface="Italian Plate No1"/>
              </a:rPr>
              <a:t>-ækvivalenter</a:t>
            </a:r>
            <a:endParaRPr lang="da-DK" sz="1600" b="0" strike="noStrike" cap="all" spc="-1">
              <a:solidFill>
                <a:srgbClr val="000000"/>
              </a:solidFill>
              <a:latin typeface="Italian Plate No1"/>
            </a:endParaRPr>
          </a:p>
          <a:p>
            <a:pPr marL="432000" indent="-324000">
              <a:spcBef>
                <a:spcPts val="1417"/>
              </a:spcBef>
              <a:buClr>
                <a:srgbClr val="000000"/>
              </a:buClr>
              <a:buSzPct val="45000"/>
              <a:buFont typeface="Wingdings" charset="2"/>
              <a:buChar char=""/>
              <a:tabLst>
                <a:tab pos="0" algn="l"/>
              </a:tabLst>
            </a:pPr>
            <a:r>
              <a:rPr lang="en-DK" sz="1600" cap="all" spc="-1">
                <a:solidFill>
                  <a:srgbClr val="000000"/>
                </a:solidFill>
                <a:latin typeface="Italian Plate No1"/>
              </a:rPr>
              <a:t>En gennemsnitsdansker udleder cirka 17.000 kg CO</a:t>
            </a:r>
            <a:r>
              <a:rPr lang="en-DK" sz="1600" cap="all" spc="-1" baseline="-25000">
                <a:solidFill>
                  <a:srgbClr val="000000"/>
                </a:solidFill>
                <a:latin typeface="Italian Plate No1"/>
              </a:rPr>
              <a:t>2</a:t>
            </a:r>
            <a:r>
              <a:rPr lang="en-DK" sz="1600" cap="all" spc="-1">
                <a:solidFill>
                  <a:srgbClr val="000000"/>
                </a:solidFill>
                <a:latin typeface="Italian Plate No1"/>
              </a:rPr>
              <a:t> om året (CONCITO)</a:t>
            </a:r>
          </a:p>
          <a:p>
            <a:pPr marL="432000" indent="-324000">
              <a:spcBef>
                <a:spcPts val="1417"/>
              </a:spcBef>
              <a:buClr>
                <a:srgbClr val="000000"/>
              </a:buClr>
              <a:buSzPct val="45000"/>
              <a:buFont typeface="Wingdings" charset="2"/>
              <a:buChar char=""/>
              <a:tabLst>
                <a:tab pos="0" algn="l"/>
              </a:tabLst>
            </a:pPr>
            <a:endParaRPr lang="en-DK" sz="1600" b="0" strike="noStrike" spc="-1">
              <a:latin typeface="Arial"/>
            </a:endParaRPr>
          </a:p>
        </p:txBody>
      </p:sp>
      <p:pic>
        <p:nvPicPr>
          <p:cNvPr id="5" name="Billede 4">
            <a:extLst>
              <a:ext uri="{FF2B5EF4-FFF2-40B4-BE49-F238E27FC236}">
                <a16:creationId xmlns:a16="http://schemas.microsoft.com/office/drawing/2014/main" id="{79B577F3-A74B-AF3F-EB4C-2B6FEF9822C7}"/>
              </a:ext>
            </a:extLst>
          </p:cNvPr>
          <p:cNvPicPr/>
          <p:nvPr/>
        </p:nvPicPr>
        <p:blipFill>
          <a:blip r:embed="rId4"/>
          <a:stretch/>
        </p:blipFill>
        <p:spPr>
          <a:xfrm rot="527965" flipV="1">
            <a:off x="6409987" y="2170348"/>
            <a:ext cx="1666139" cy="1245456"/>
          </a:xfrm>
          <a:prstGeom prst="rect">
            <a:avLst/>
          </a:prstGeom>
          <a:ln w="0">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descr="Et billede, der indeholder tegning, snegl, tegneserie, illustration/afbildning&#10;&#10;Automatisk genereret beskrivelse">
            <a:extLst>
              <a:ext uri="{FF2B5EF4-FFF2-40B4-BE49-F238E27FC236}">
                <a16:creationId xmlns:a16="http://schemas.microsoft.com/office/drawing/2014/main" id="{9E79023B-E2CD-7FA7-926B-5FB5614B40BF}"/>
              </a:ext>
            </a:extLst>
          </p:cNvPr>
          <p:cNvPicPr>
            <a:picLocks noChangeAspect="1"/>
          </p:cNvPicPr>
          <p:nvPr/>
        </p:nvPicPr>
        <p:blipFill rotWithShape="1">
          <a:blip r:embed="rId3">
            <a:extLst>
              <a:ext uri="{28A0092B-C50C-407E-A947-70E740481C1C}">
                <a14:useLocalDpi xmlns:a14="http://schemas.microsoft.com/office/drawing/2010/main" val="0"/>
              </a:ext>
            </a:extLst>
          </a:blip>
          <a:srcRect l="13881" t="11642" r="12344" b="17180"/>
          <a:stretch/>
        </p:blipFill>
        <p:spPr>
          <a:xfrm rot="675457">
            <a:off x="6477981" y="2535061"/>
            <a:ext cx="3163330" cy="3051950"/>
          </a:xfrm>
          <a:prstGeom prst="rect">
            <a:avLst/>
          </a:prstGeom>
        </p:spPr>
      </p:pic>
      <p:pic>
        <p:nvPicPr>
          <p:cNvPr id="3" name="Billede 2" descr="Et billede, der indeholder frugt, grøntsager, clipart, rød&#10;&#10;Automatisk genereret beskrivelse">
            <a:extLst>
              <a:ext uri="{FF2B5EF4-FFF2-40B4-BE49-F238E27FC236}">
                <a16:creationId xmlns:a16="http://schemas.microsoft.com/office/drawing/2014/main" id="{3CF4322F-2353-6591-920F-D18F76B0E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90938">
            <a:off x="3453335" y="4354130"/>
            <a:ext cx="2090918" cy="1359241"/>
          </a:xfrm>
          <a:prstGeom prst="rect">
            <a:avLst/>
          </a:prstGeom>
        </p:spPr>
      </p:pic>
      <p:sp>
        <p:nvSpPr>
          <p:cNvPr id="126" name="PlaceHolder 9"/>
          <p:cNvSpPr/>
          <p:nvPr/>
        </p:nvSpPr>
        <p:spPr>
          <a:xfrm>
            <a:off x="1362600" y="1991880"/>
            <a:ext cx="9990360" cy="277782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spcBef>
                <a:spcPts val="1417"/>
              </a:spcBef>
            </a:pPr>
            <a:r>
              <a:rPr lang="en-DK" sz="1600" b="0" strike="noStrike" cap="all" spc="-1">
                <a:solidFill>
                  <a:srgbClr val="000000"/>
                </a:solidFill>
                <a:latin typeface="Italian Plate No1"/>
                <a:ea typeface="PingFang SC"/>
              </a:rPr>
              <a:t>Alt, hvad vi omgiver os med, har et CO</a:t>
            </a:r>
            <a:r>
              <a:rPr lang="en-DK" sz="1600" b="0" strike="noStrike" cap="all" spc="-1" baseline="-25000">
                <a:solidFill>
                  <a:srgbClr val="000000"/>
                </a:solidFill>
                <a:latin typeface="Italian Plate No1"/>
                <a:ea typeface="PingFang SC"/>
              </a:rPr>
              <a:t>2</a:t>
            </a:r>
            <a:r>
              <a:rPr lang="en-DK" sz="1600" b="0" strike="noStrike" cap="all" spc="-1">
                <a:solidFill>
                  <a:srgbClr val="000000"/>
                </a:solidFill>
                <a:latin typeface="Italian Plate No1"/>
                <a:ea typeface="PingFang SC"/>
              </a:rPr>
              <a:t>-aftryk. Også i køkkenet. Det gælder både råvarer, køkkenudstyr og dit beskidte forstykke, som skal vaskes.</a:t>
            </a:r>
            <a:endParaRPr lang="en-DK" sz="1600" b="0" strike="noStrike" spc="-1">
              <a:latin typeface="Arial"/>
            </a:endParaRPr>
          </a:p>
          <a:p>
            <a:pPr marL="432000" indent="-324000">
              <a:lnSpc>
                <a:spcPct val="100000"/>
              </a:lnSpc>
              <a:spcBef>
                <a:spcPts val="1417"/>
              </a:spcBef>
              <a:buClr>
                <a:srgbClr val="000000"/>
              </a:buClr>
              <a:buSzPct val="45000"/>
              <a:buFont typeface="Wingdings" charset="2"/>
              <a:buChar char=""/>
            </a:pPr>
            <a:r>
              <a:rPr lang="en-DK" sz="1600" b="0" strike="noStrike" cap="all" spc="-1">
                <a:solidFill>
                  <a:srgbClr val="000000"/>
                </a:solidFill>
                <a:latin typeface="Italian Plate No1"/>
                <a:ea typeface="PingFang SC"/>
              </a:rPr>
              <a:t>Råvarervalg</a:t>
            </a:r>
            <a:r>
              <a:rPr lang="da-DK" sz="1600" b="0" strike="noStrike" cap="all" spc="-1">
                <a:solidFill>
                  <a:srgbClr val="000000"/>
                </a:solidFill>
                <a:latin typeface="Italian Plate No1"/>
                <a:ea typeface="PingFang SC"/>
              </a:rPr>
              <a:t>, fx har: </a:t>
            </a:r>
            <a:endParaRPr lang="en-DK" sz="1600" b="0" strike="noStrike" spc="-1">
              <a:latin typeface="Arial"/>
            </a:endParaRPr>
          </a:p>
          <a:p>
            <a:pPr marL="864000" lvl="1" indent="-324000">
              <a:lnSpc>
                <a:spcPct val="100000"/>
              </a:lnSpc>
              <a:spcBef>
                <a:spcPts val="1134"/>
              </a:spcBef>
              <a:buClr>
                <a:srgbClr val="000000"/>
              </a:buClr>
              <a:buSzPct val="75000"/>
              <a:buFont typeface="Symbol"/>
              <a:buChar char=""/>
            </a:pPr>
            <a:r>
              <a:rPr lang="en-DK" sz="1600" b="0" strike="noStrike" cap="all" spc="-1">
                <a:solidFill>
                  <a:srgbClr val="000000"/>
                </a:solidFill>
                <a:latin typeface="Italian Plate No1"/>
                <a:ea typeface="PingFang SC"/>
              </a:rPr>
              <a:t>Animalske råvarer </a:t>
            </a:r>
            <a:r>
              <a:rPr lang="da-DK" sz="1600" b="0" strike="noStrike" cap="all" spc="-1">
                <a:solidFill>
                  <a:srgbClr val="000000"/>
                </a:solidFill>
                <a:latin typeface="Italian Plate No1"/>
                <a:ea typeface="PingFang SC"/>
              </a:rPr>
              <a:t>generelt</a:t>
            </a:r>
            <a:r>
              <a:rPr lang="en-DK" sz="1600" b="0" strike="noStrike" cap="all" spc="-1">
                <a:solidFill>
                  <a:srgbClr val="000000"/>
                </a:solidFill>
                <a:latin typeface="Italian Plate No1"/>
                <a:ea typeface="PingFang SC"/>
              </a:rPr>
              <a:t> et højt CO</a:t>
            </a:r>
            <a:r>
              <a:rPr lang="en-DK" sz="1600" b="0" strike="noStrike" cap="all" spc="-1" baseline="-25000">
                <a:solidFill>
                  <a:srgbClr val="000000"/>
                </a:solidFill>
                <a:latin typeface="Italian Plate No1"/>
                <a:ea typeface="PingFang SC"/>
              </a:rPr>
              <a:t>2</a:t>
            </a:r>
            <a:r>
              <a:rPr lang="en-DK" sz="1600" b="0" strike="noStrike" cap="all" spc="-1">
                <a:solidFill>
                  <a:srgbClr val="000000"/>
                </a:solidFill>
                <a:latin typeface="Italian Plate No1"/>
                <a:ea typeface="PingFang SC"/>
              </a:rPr>
              <a:t>-aftryk</a:t>
            </a:r>
            <a:endParaRPr lang="en-DK" sz="1600" b="0" strike="noStrike" spc="-1">
              <a:latin typeface="Arial"/>
            </a:endParaRPr>
          </a:p>
          <a:p>
            <a:pPr marL="864000" lvl="1" indent="-324000">
              <a:lnSpc>
                <a:spcPct val="100000"/>
              </a:lnSpc>
              <a:spcBef>
                <a:spcPts val="1134"/>
              </a:spcBef>
              <a:buClr>
                <a:srgbClr val="000000"/>
              </a:buClr>
              <a:buSzPct val="75000"/>
              <a:buFont typeface="Symbol"/>
              <a:buChar char=""/>
            </a:pPr>
            <a:r>
              <a:rPr lang="en-DK" sz="1600" b="0" strike="noStrike" cap="all" spc="-1">
                <a:solidFill>
                  <a:srgbClr val="000000"/>
                </a:solidFill>
                <a:latin typeface="Italian Plate No1"/>
                <a:ea typeface="PingFang SC"/>
              </a:rPr>
              <a:t>Grøntsager </a:t>
            </a:r>
            <a:r>
              <a:rPr lang="da-DK" sz="1600" b="0" strike="noStrike" cap="all" spc="-1">
                <a:solidFill>
                  <a:srgbClr val="000000"/>
                </a:solidFill>
                <a:latin typeface="Italian Plate No1"/>
                <a:ea typeface="PingFang SC"/>
              </a:rPr>
              <a:t>generelt </a:t>
            </a:r>
            <a:r>
              <a:rPr lang="en-DK" sz="1600" b="0" strike="noStrike" cap="all" spc="-1">
                <a:solidFill>
                  <a:srgbClr val="000000"/>
                </a:solidFill>
                <a:latin typeface="Italian Plate No1"/>
                <a:ea typeface="PingFang SC"/>
              </a:rPr>
              <a:t>et lavt co</a:t>
            </a:r>
            <a:r>
              <a:rPr lang="en-DK" sz="1600" b="0" strike="noStrike" cap="all" spc="-1" baseline="-25000">
                <a:solidFill>
                  <a:srgbClr val="000000"/>
                </a:solidFill>
                <a:latin typeface="Italian Plate No1"/>
                <a:ea typeface="PingFang SC"/>
              </a:rPr>
              <a:t>2</a:t>
            </a:r>
            <a:r>
              <a:rPr lang="en-DK" sz="1600" b="0" strike="noStrike" cap="all" spc="-1">
                <a:solidFill>
                  <a:srgbClr val="000000"/>
                </a:solidFill>
                <a:latin typeface="Italian Plate No1"/>
                <a:ea typeface="PingFang SC"/>
              </a:rPr>
              <a:t>-aftryk</a:t>
            </a:r>
            <a:endParaRPr lang="en-DK" sz="1600" b="0" strike="noStrike" spc="-1">
              <a:latin typeface="Arial"/>
            </a:endParaRPr>
          </a:p>
          <a:p>
            <a:pPr marL="432000" indent="-324000">
              <a:lnSpc>
                <a:spcPct val="100000"/>
              </a:lnSpc>
              <a:spcBef>
                <a:spcPts val="1417"/>
              </a:spcBef>
              <a:buClr>
                <a:srgbClr val="000000"/>
              </a:buClr>
              <a:buSzPct val="45000"/>
              <a:buFont typeface="Wingdings" charset="2"/>
              <a:buChar char=""/>
            </a:pPr>
            <a:r>
              <a:rPr lang="en-DK" sz="1600" b="0" strike="noStrike" cap="all" spc="-1">
                <a:solidFill>
                  <a:srgbClr val="000000"/>
                </a:solidFill>
                <a:latin typeface="Italian Plate No1"/>
                <a:ea typeface="PingFang SC"/>
              </a:rPr>
              <a:t>Tilberedningsmetoder</a:t>
            </a:r>
            <a:endParaRPr lang="en-DK" sz="1600" b="0" strike="noStrike" spc="-1">
              <a:latin typeface="Arial"/>
            </a:endParaRPr>
          </a:p>
          <a:p>
            <a:pPr marL="432000" indent="-324000">
              <a:lnSpc>
                <a:spcPct val="100000"/>
              </a:lnSpc>
              <a:spcBef>
                <a:spcPts val="1417"/>
              </a:spcBef>
              <a:buClr>
                <a:srgbClr val="000000"/>
              </a:buClr>
              <a:buSzPct val="45000"/>
              <a:buFont typeface="Wingdings" charset="2"/>
              <a:buChar char=""/>
            </a:pPr>
            <a:r>
              <a:rPr lang="en-DK" sz="1600" b="0" strike="noStrike" cap="all" spc="-1">
                <a:solidFill>
                  <a:srgbClr val="000000"/>
                </a:solidFill>
                <a:latin typeface="Italian Plate No1"/>
                <a:ea typeface="PingFang SC"/>
              </a:rPr>
              <a:t>Affaldsmængder</a:t>
            </a:r>
            <a:endParaRPr lang="en-DK" sz="1600" b="0" strike="noStrike" spc="-1">
              <a:latin typeface="Arial"/>
            </a:endParaRPr>
          </a:p>
        </p:txBody>
      </p:sp>
      <p:sp>
        <p:nvSpPr>
          <p:cNvPr id="127" name="PlaceHolder 1"/>
          <p:cNvSpPr>
            <a:spLocks noGrp="1"/>
          </p:cNvSpPr>
          <p:nvPr>
            <p:ph type="title"/>
          </p:nvPr>
        </p:nvSpPr>
        <p:spPr>
          <a:xfrm>
            <a:off x="1362600" y="562320"/>
            <a:ext cx="9990360" cy="1262160"/>
          </a:xfrm>
          <a:prstGeom prst="rect">
            <a:avLst/>
          </a:prstGeom>
          <a:noFill/>
          <a:ln w="0">
            <a:noFill/>
          </a:ln>
        </p:spPr>
        <p:txBody>
          <a:bodyPr lIns="0" tIns="0" rIns="0" bIns="0" anchor="b">
            <a:noAutofit/>
          </a:bodyPr>
          <a:lstStyle/>
          <a:p>
            <a:pPr indent="0">
              <a:lnSpc>
                <a:spcPct val="90000"/>
              </a:lnSpc>
              <a:buNone/>
              <a:tabLst>
                <a:tab pos="0" algn="l"/>
              </a:tabLst>
            </a:pPr>
            <a:r>
              <a:rPr lang="en-DK" sz="3000" b="0" strike="noStrike" cap="all" spc="-1">
                <a:solidFill>
                  <a:srgbClr val="000000"/>
                </a:solidFill>
                <a:latin typeface="Italian Plate No1"/>
              </a:rPr>
              <a:t>CO</a:t>
            </a:r>
            <a:r>
              <a:rPr lang="en-DK" sz="3000" b="0" strike="noStrike" cap="all" spc="-1" baseline="-25000">
                <a:solidFill>
                  <a:srgbClr val="000000"/>
                </a:solidFill>
                <a:latin typeface="Italian Plate No1"/>
              </a:rPr>
              <a:t>2</a:t>
            </a:r>
            <a:r>
              <a:rPr lang="en-DK" sz="3000" b="0" strike="noStrike" cap="all" spc="-1">
                <a:solidFill>
                  <a:srgbClr val="000000"/>
                </a:solidFill>
                <a:latin typeface="Italian Plate No1"/>
              </a:rPr>
              <a:t>-forbrug i et køkken</a:t>
            </a:r>
            <a:endParaRPr lang="en-DK" sz="3000" b="0" strike="noStrike" spc="-1">
              <a:latin typeface="Arial"/>
            </a:endParaRPr>
          </a:p>
        </p:txBody>
      </p:sp>
      <p:sp>
        <p:nvSpPr>
          <p:cNvPr id="129" name="PlaceHolder 3"/>
          <p:cNvSpPr>
            <a:spLocks noGrp="1"/>
          </p:cNvSpPr>
          <p:nvPr>
            <p:ph/>
          </p:nvPr>
        </p:nvSpPr>
        <p:spPr>
          <a:xfrm>
            <a:off x="392040" y="295200"/>
            <a:ext cx="3839040" cy="178920"/>
          </a:xfrm>
          <a:prstGeom prst="rect">
            <a:avLst/>
          </a:prstGeom>
          <a:noFill/>
          <a:ln w="0">
            <a:noFill/>
          </a:ln>
        </p:spPr>
        <p:txBody>
          <a:bodyPr lIns="0" tIns="0" rIns="0" bIns="0" anchor="ctr">
            <a:noAutofit/>
          </a:bodyPr>
          <a:lstStyle/>
          <a:p>
            <a:pPr indent="0">
              <a:lnSpc>
                <a:spcPct val="90000"/>
              </a:lnSpc>
              <a:spcBef>
                <a:spcPts val="1001"/>
              </a:spcBef>
              <a:buNone/>
              <a:tabLst>
                <a:tab pos="0" algn="l"/>
              </a:tabLst>
            </a:pPr>
            <a:r>
              <a:rPr lang="en-DK" sz="900" b="0" strike="noStrike" cap="all" spc="-1">
                <a:solidFill>
                  <a:srgbClr val="000000"/>
                </a:solidFill>
                <a:latin typeface="Italian Plate No1"/>
              </a:rPr>
              <a:t>DET DATADREVNE KØKKEN</a:t>
            </a:r>
            <a:endParaRPr lang="en-DK" sz="900" b="0" strike="noStrike" spc="-1">
              <a:latin typeface="Arial"/>
            </a:endParaRPr>
          </a:p>
        </p:txBody>
      </p:sp>
      <p:pic>
        <p:nvPicPr>
          <p:cNvPr id="131" name="Billede 130"/>
          <p:cNvPicPr/>
          <p:nvPr/>
        </p:nvPicPr>
        <p:blipFill>
          <a:blip r:embed="rId5"/>
          <a:stretch/>
        </p:blipFill>
        <p:spPr>
          <a:xfrm rot="11531400" flipH="1">
            <a:off x="5816789" y="2631525"/>
            <a:ext cx="1081982" cy="1002621"/>
          </a:xfrm>
          <a:prstGeom prst="rect">
            <a:avLst/>
          </a:prstGeom>
          <a:ln w="0">
            <a:noFill/>
          </a:ln>
        </p:spPr>
      </p:pic>
      <p:pic>
        <p:nvPicPr>
          <p:cNvPr id="132" name="Billede 131"/>
          <p:cNvPicPr/>
          <p:nvPr/>
        </p:nvPicPr>
        <p:blipFill>
          <a:blip r:embed="rId5"/>
          <a:stretch/>
        </p:blipFill>
        <p:spPr>
          <a:xfrm rot="16129800" flipH="1">
            <a:off x="4799545" y="3674503"/>
            <a:ext cx="806715" cy="806715"/>
          </a:xfrm>
          <a:prstGeom prst="rect">
            <a:avLst/>
          </a:prstGeom>
          <a:ln w="0">
            <a:noFill/>
          </a:ln>
        </p:spPr>
      </p:pic>
      <p:sp>
        <p:nvSpPr>
          <p:cNvPr id="5" name="PlaceHolder 4"/>
          <p:cNvSpPr>
            <a:spLocks noGrp="1"/>
          </p:cNvSpPr>
          <p:nvPr>
            <p:ph type="sldNum" idx="5"/>
          </p:nvPr>
        </p:nvSpPr>
        <p:spPr>
          <a:xfrm>
            <a:off x="11353680" y="295560"/>
            <a:ext cx="679320" cy="178920"/>
          </a:xfrm>
          <a:prstGeom prst="rect">
            <a:avLst/>
          </a:prstGeom>
          <a:noFill/>
          <a:ln w="0">
            <a:noFill/>
          </a:ln>
        </p:spPr>
        <p:txBody>
          <a:bodyPr lIns="90000" tIns="45000" rIns="90000" bIns="45000" anchor="ctr">
            <a:noAutofit/>
          </a:bodyPr>
          <a:lstStyle>
            <a:defPPr>
              <a:defRPr lang="da-DK"/>
            </a:defPPr>
            <a:lvl1pPr marL="0" indent="0" algn="r" defTabSz="914400" rtl="0" eaLnBrk="1" latinLnBrk="0" hangingPunct="1">
              <a:lnSpc>
                <a:spcPct val="100000"/>
              </a:lnSpc>
              <a:buNone/>
              <a:tabLst>
                <a:tab pos="0" algn="l"/>
              </a:tabLst>
              <a:defRPr lang="da-DK" sz="900" b="0" strike="noStrike" kern="1200" spc="-1">
                <a:solidFill>
                  <a:srgbClr val="000000"/>
                </a:solidFill>
                <a:latin typeface="Italian Plate No1"/>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1B6E04-5EF7-4022-82D3-FA48D1163EA9}" type="slidenum">
              <a:rPr lang="da-DK" smtClean="0"/>
              <a:pPr/>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6241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48B331-4CA8-4536-B926-6364DE26D51D}"/>
              </a:ext>
            </a:extLst>
          </p:cNvPr>
          <p:cNvSpPr>
            <a:spLocks noGrp="1"/>
          </p:cNvSpPr>
          <p:nvPr>
            <p:ph type="ctrTitle"/>
          </p:nvPr>
        </p:nvSpPr>
        <p:spPr/>
        <p:txBody>
          <a:bodyPr/>
          <a:lstStyle/>
          <a:p>
            <a:r>
              <a:rPr lang="da-DK"/>
              <a:t>Energi og forbrug</a:t>
            </a:r>
          </a:p>
        </p:txBody>
      </p:sp>
      <p:sp>
        <p:nvSpPr>
          <p:cNvPr id="4" name="Pladsholder til slidenummer 3">
            <a:extLst>
              <a:ext uri="{FF2B5EF4-FFF2-40B4-BE49-F238E27FC236}">
                <a16:creationId xmlns:a16="http://schemas.microsoft.com/office/drawing/2014/main" id="{EF9EE9BF-FE73-40B5-B878-08634C4B7A02}"/>
              </a:ext>
            </a:extLst>
          </p:cNvPr>
          <p:cNvSpPr>
            <a:spLocks noGrp="1"/>
          </p:cNvSpPr>
          <p:nvPr>
            <p:ph type="sldNum" sz="quarter" idx="12"/>
          </p:nvPr>
        </p:nvSpPr>
        <p:spPr/>
        <p:txBody>
          <a:bodyPr/>
          <a:lstStyle/>
          <a:p>
            <a:fld id="{CA6BAEFF-E5EB-4E30-946B-3AB4DD7C8F9E}" type="slidenum">
              <a:rPr lang="da-DK" smtClean="0"/>
              <a:pPr/>
              <a:t>39</a:t>
            </a:fld>
            <a:endParaRPr lang="da-DK"/>
          </a:p>
        </p:txBody>
      </p:sp>
    </p:spTree>
    <p:extLst>
      <p:ext uri="{BB962C8B-B14F-4D97-AF65-F5344CB8AC3E}">
        <p14:creationId xmlns:p14="http://schemas.microsoft.com/office/powerpoint/2010/main" val="3073534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C2709-64A3-5A7D-F623-4B1639484CA5}"/>
              </a:ext>
            </a:extLst>
          </p:cNvPr>
          <p:cNvSpPr>
            <a:spLocks noGrp="1"/>
          </p:cNvSpPr>
          <p:nvPr>
            <p:ph type="title"/>
          </p:nvPr>
        </p:nvSpPr>
        <p:spPr>
          <a:xfrm>
            <a:off x="910172" y="572316"/>
            <a:ext cx="9991344" cy="1263141"/>
          </a:xfrm>
        </p:spPr>
        <p:txBody>
          <a:bodyPr>
            <a:normAutofit/>
          </a:bodyPr>
          <a:lstStyle/>
          <a:p>
            <a:r>
              <a:rPr lang="da-DK" sz="3200"/>
              <a:t>Det datadrevne køkken – hvorfor? </a:t>
            </a:r>
          </a:p>
        </p:txBody>
      </p:sp>
      <p:sp>
        <p:nvSpPr>
          <p:cNvPr id="3" name="Pladsholder til slidenummer 2">
            <a:extLst>
              <a:ext uri="{FF2B5EF4-FFF2-40B4-BE49-F238E27FC236}">
                <a16:creationId xmlns:a16="http://schemas.microsoft.com/office/drawing/2014/main" id="{894F70F5-3366-2384-3572-6D6D4F18566E}"/>
              </a:ext>
            </a:extLst>
          </p:cNvPr>
          <p:cNvSpPr>
            <a:spLocks noGrp="1"/>
          </p:cNvSpPr>
          <p:nvPr>
            <p:ph type="sldNum" sz="quarter" idx="12"/>
          </p:nvPr>
        </p:nvSpPr>
        <p:spPr/>
        <p:txBody>
          <a:bodyPr/>
          <a:lstStyle/>
          <a:p>
            <a:fld id="{CA6BAEFF-E5EB-4E30-946B-3AB4DD7C8F9E}" type="slidenum">
              <a:rPr lang="da-DK" smtClean="0"/>
              <a:pPr/>
              <a:t>4</a:t>
            </a:fld>
            <a:endParaRPr lang="da-DK"/>
          </a:p>
        </p:txBody>
      </p:sp>
      <p:sp>
        <p:nvSpPr>
          <p:cNvPr id="5" name="Tekstfelt 4">
            <a:extLst>
              <a:ext uri="{FF2B5EF4-FFF2-40B4-BE49-F238E27FC236}">
                <a16:creationId xmlns:a16="http://schemas.microsoft.com/office/drawing/2014/main" id="{11C67E90-B562-9D0B-F389-4CDB66776BF3}"/>
              </a:ext>
            </a:extLst>
          </p:cNvPr>
          <p:cNvSpPr txBox="1"/>
          <p:nvPr/>
        </p:nvSpPr>
        <p:spPr>
          <a:xfrm>
            <a:off x="910172" y="1976854"/>
            <a:ext cx="9316811" cy="4370427"/>
          </a:xfrm>
          <a:prstGeom prst="rect">
            <a:avLst/>
          </a:prstGeom>
          <a:noFill/>
        </p:spPr>
        <p:txBody>
          <a:bodyPr wrap="square" rtlCol="0">
            <a:spAutoFit/>
          </a:bodyPr>
          <a:lstStyle/>
          <a:p>
            <a:r>
              <a:rPr lang="da-DK" sz="1400">
                <a:latin typeface="IBM Plex Sans" panose="020B0503050203000203" pitchFamily="34" charset="0"/>
              </a:rPr>
              <a:t>Vi ved det; vores overforbrug skal skæres ned og vi skal genanvende vores ressourcer igen og igen!</a:t>
            </a:r>
          </a:p>
          <a:p>
            <a:endParaRPr lang="da-DK" sz="1400">
              <a:latin typeface="IBM Plex Sans" panose="020B0503050203000203" pitchFamily="34" charset="0"/>
            </a:endParaRPr>
          </a:p>
          <a:p>
            <a:r>
              <a:rPr lang="da-DK" sz="1400">
                <a:latin typeface="IBM Plex Sans" panose="020B0503050203000203" pitchFamily="34" charset="0"/>
              </a:rPr>
              <a:t>Men vi skal have viden om, hvad vores forbrug er, før vi kan forandre det. Med Det datadrevne køkken ønsker vi, at skabe et værksted hvori vi kan generere konkret viden og data på vores: </a:t>
            </a:r>
          </a:p>
          <a:p>
            <a:endParaRPr lang="da-DK" sz="1400">
              <a:latin typeface="IBM Plex Sans" panose="020B0503050203000203" pitchFamily="34" charset="0"/>
            </a:endParaRPr>
          </a:p>
          <a:p>
            <a:pPr marL="285750" indent="-285750">
              <a:buFont typeface="Arial" panose="020B0604020202020204" pitchFamily="34" charset="0"/>
              <a:buChar char="•"/>
            </a:pPr>
            <a:r>
              <a:rPr lang="da-DK" sz="1400" b="1">
                <a:latin typeface="IBM Plex Sans" panose="020B0503050203000203" pitchFamily="34" charset="0"/>
              </a:rPr>
              <a:t>Madspild</a:t>
            </a:r>
            <a:r>
              <a:rPr lang="da-DK" sz="1400">
                <a:latin typeface="IBM Plex Sans" panose="020B0503050203000203" pitchFamily="34" charset="0"/>
              </a:rPr>
              <a:t> og dets CO</a:t>
            </a:r>
            <a:r>
              <a:rPr lang="da-DK" sz="1400" baseline="-25000">
                <a:latin typeface="IBM Plex Sans" panose="020B0503050203000203" pitchFamily="34" charset="0"/>
              </a:rPr>
              <a:t>2</a:t>
            </a:r>
            <a:r>
              <a:rPr lang="da-DK" sz="1400">
                <a:latin typeface="IBM Plex Sans" panose="020B0503050203000203" pitchFamily="34" charset="0"/>
              </a:rPr>
              <a:t>-aftryk</a:t>
            </a:r>
          </a:p>
          <a:p>
            <a:pPr marL="285750" indent="-285750">
              <a:buFont typeface="Arial" panose="020B0604020202020204" pitchFamily="34" charset="0"/>
              <a:buChar char="•"/>
            </a:pPr>
            <a:r>
              <a:rPr lang="da-DK" sz="1400" b="1">
                <a:latin typeface="IBM Plex Sans" panose="020B0503050203000203" pitchFamily="34" charset="0"/>
              </a:rPr>
              <a:t>Energiforbrug</a:t>
            </a:r>
            <a:r>
              <a:rPr lang="da-DK" sz="1400">
                <a:latin typeface="IBM Plex Sans" panose="020B0503050203000203" pitchFamily="34" charset="0"/>
              </a:rPr>
              <a:t> og dets CO</a:t>
            </a:r>
            <a:r>
              <a:rPr lang="da-DK" sz="1400" baseline="-25000">
                <a:latin typeface="IBM Plex Sans" panose="020B0503050203000203" pitchFamily="34" charset="0"/>
              </a:rPr>
              <a:t>2</a:t>
            </a:r>
            <a:r>
              <a:rPr lang="da-DK" sz="1400">
                <a:latin typeface="IBM Plex Sans" panose="020B0503050203000203" pitchFamily="34" charset="0"/>
              </a:rPr>
              <a:t>-aftryk</a:t>
            </a:r>
          </a:p>
          <a:p>
            <a:pPr marL="285750" indent="-285750">
              <a:buFont typeface="Arial" panose="020B0604020202020204" pitchFamily="34" charset="0"/>
              <a:buChar char="•"/>
            </a:pPr>
            <a:r>
              <a:rPr lang="da-DK" sz="1400" b="1">
                <a:latin typeface="IBM Plex Sans" panose="020B0503050203000203" pitchFamily="34" charset="0"/>
              </a:rPr>
              <a:t>Vandforbrug </a:t>
            </a:r>
          </a:p>
          <a:p>
            <a:endParaRPr lang="da-DK" sz="1400">
              <a:latin typeface="IBM Plex Sans" panose="020B0503050203000203" pitchFamily="34" charset="0"/>
            </a:endParaRPr>
          </a:p>
          <a:p>
            <a:r>
              <a:rPr lang="da-DK" sz="1400">
                <a:latin typeface="IBM Plex Sans" panose="020B0503050203000203" pitchFamily="34" charset="0"/>
              </a:rPr>
              <a:t>Nogle køkkener har en fortælling om, at de hverken har madspild eller et unødvendigt el- og vandforbrug – og det er jo dejligt, hvis den fortælling er korrekt. Men hvis man driver sit køkken på en </a:t>
            </a:r>
            <a:r>
              <a:rPr lang="da-DK" sz="1400" i="1">
                <a:latin typeface="IBM Plex Sans" panose="020B0503050203000203" pitchFamily="34" charset="0"/>
              </a:rPr>
              <a:t>fortælling</a:t>
            </a:r>
            <a:r>
              <a:rPr lang="da-DK" sz="1400">
                <a:latin typeface="IBM Plex Sans" panose="020B0503050203000203" pitchFamily="34" charset="0"/>
              </a:rPr>
              <a:t>, der muligvis ikke har rod i virkeligheden, så går man glip af et potentiale, der kan udløse væsentlige både </a:t>
            </a:r>
            <a:r>
              <a:rPr lang="da-DK" sz="1400" u="sng">
                <a:latin typeface="IBM Plex Sans" panose="020B0503050203000203" pitchFamily="34" charset="0"/>
              </a:rPr>
              <a:t>økonomisk</a:t>
            </a:r>
            <a:r>
              <a:rPr lang="da-DK" sz="1400">
                <a:latin typeface="IBM Plex Sans" panose="020B0503050203000203" pitchFamily="34" charset="0"/>
              </a:rPr>
              <a:t>, </a:t>
            </a:r>
            <a:r>
              <a:rPr lang="da-DK" sz="1400" u="sng">
                <a:latin typeface="IBM Plex Sans" panose="020B0503050203000203" pitchFamily="34" charset="0"/>
              </a:rPr>
              <a:t>sociale</a:t>
            </a:r>
            <a:r>
              <a:rPr lang="da-DK" sz="1400">
                <a:latin typeface="IBM Plex Sans" panose="020B0503050203000203" pitchFamily="34" charset="0"/>
              </a:rPr>
              <a:t> og </a:t>
            </a:r>
            <a:r>
              <a:rPr lang="da-DK" sz="1400" u="sng">
                <a:latin typeface="IBM Plex Sans" panose="020B0503050203000203" pitchFamily="34" charset="0"/>
              </a:rPr>
              <a:t>miljø- og klimamæssige</a:t>
            </a:r>
            <a:r>
              <a:rPr lang="da-DK" sz="1400">
                <a:latin typeface="IBM Plex Sans" panose="020B0503050203000203" pitchFamily="34" charset="0"/>
              </a:rPr>
              <a:t> gevinster. </a:t>
            </a:r>
          </a:p>
          <a:p>
            <a:endParaRPr lang="da-DK" sz="1400">
              <a:latin typeface="IBM Plex Sans" panose="020B0503050203000203" pitchFamily="34" charset="0"/>
            </a:endParaRPr>
          </a:p>
          <a:p>
            <a:r>
              <a:rPr lang="da-DK" sz="1400">
                <a:latin typeface="IBM Plex Sans" panose="020B0503050203000203" pitchFamily="34" charset="0"/>
              </a:rPr>
              <a:t>Med data på forbrug, bliver det konkret fra hvilket udgangspunkt – en benchmark - vi skal ændre vores forbrug, så vi kan følge en udvikling, tage stilling til den og dernæst gøre hvad vi kan, for at reducere. </a:t>
            </a:r>
          </a:p>
          <a:p>
            <a:endParaRPr lang="da-DK">
              <a:latin typeface="IBM Plex Sans" panose="020B0503050203000203" pitchFamily="34" charset="0"/>
            </a:endParaRPr>
          </a:p>
          <a:p>
            <a:endParaRPr lang="da-DK">
              <a:latin typeface="IBM Plex Sans" panose="020B0503050203000203" pitchFamily="34" charset="0"/>
            </a:endParaRPr>
          </a:p>
          <a:p>
            <a:endParaRPr lang="da-DK">
              <a:latin typeface="IBM Plex Sans" panose="020B0503050203000203" pitchFamily="34" charset="0"/>
            </a:endParaRPr>
          </a:p>
        </p:txBody>
      </p:sp>
      <p:pic>
        <p:nvPicPr>
          <p:cNvPr id="7" name="Billede 6" descr="Et billede, der indeholder clipart, Grafik, logo, design&#10;&#10;Automatisk genereret beskrivelse">
            <a:extLst>
              <a:ext uri="{FF2B5EF4-FFF2-40B4-BE49-F238E27FC236}">
                <a16:creationId xmlns:a16="http://schemas.microsoft.com/office/drawing/2014/main" id="{A65ED5F2-B946-B15F-3E8B-83A81EA24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7848" y="372010"/>
            <a:ext cx="1562581" cy="1562581"/>
          </a:xfrm>
          <a:prstGeom prst="rect">
            <a:avLst/>
          </a:prstGeom>
        </p:spPr>
      </p:pic>
    </p:spTree>
    <p:extLst>
      <p:ext uri="{BB962C8B-B14F-4D97-AF65-F5344CB8AC3E}">
        <p14:creationId xmlns:p14="http://schemas.microsoft.com/office/powerpoint/2010/main" val="1080461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6"/>
          <p:cNvSpPr/>
          <p:nvPr/>
        </p:nvSpPr>
        <p:spPr>
          <a:xfrm>
            <a:off x="1362600" y="1993320"/>
            <a:ext cx="9990360" cy="1425960"/>
          </a:xfrm>
          <a:prstGeom prst="rect">
            <a:avLst/>
          </a:prstGeom>
          <a:noFill/>
          <a:ln w="0">
            <a:noFill/>
          </a:ln>
        </p:spPr>
        <p:style>
          <a:lnRef idx="0">
            <a:scrgbClr r="0" g="0" b="0"/>
          </a:lnRef>
          <a:fillRef idx="0">
            <a:scrgbClr r="0" g="0" b="0"/>
          </a:fillRef>
          <a:effectRef idx="0">
            <a:scrgbClr r="0" g="0" b="0"/>
          </a:effectRef>
          <a:fontRef idx="minor"/>
        </p:style>
      </p:sp>
      <p:sp>
        <p:nvSpPr>
          <p:cNvPr id="136" name="PlaceHolder 17"/>
          <p:cNvSpPr/>
          <p:nvPr/>
        </p:nvSpPr>
        <p:spPr>
          <a:xfrm>
            <a:off x="1362600" y="1993320"/>
            <a:ext cx="9990360" cy="1425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en-DK" sz="1600" b="0" strike="noStrike" cap="all" spc="-1">
                <a:solidFill>
                  <a:srgbClr val="000000"/>
                </a:solidFill>
                <a:latin typeface="Italian Plate No1"/>
              </a:rPr>
              <a:t>Mængden af CO</a:t>
            </a:r>
            <a:r>
              <a:rPr lang="en-DK" sz="1600" b="0" strike="noStrike" cap="all" spc="-1" baseline="-25000">
                <a:solidFill>
                  <a:srgbClr val="000000"/>
                </a:solidFill>
                <a:latin typeface="Italian Plate No1"/>
              </a:rPr>
              <a:t>2</a:t>
            </a:r>
            <a:r>
              <a:rPr lang="en-DK" sz="1600" b="0" strike="noStrike" cap="all" spc="-1">
                <a:solidFill>
                  <a:srgbClr val="000000"/>
                </a:solidFill>
                <a:latin typeface="Italian Plate No1"/>
              </a:rPr>
              <a:t>-udledning fra dit energiforbrug hænger sammen med, hvordan energien er produceret.</a:t>
            </a:r>
            <a:endParaRPr lang="en-DK" sz="1600" b="0" strike="noStrike" spc="-1">
              <a:latin typeface="Arial"/>
            </a:endParaRPr>
          </a:p>
          <a:p>
            <a:pPr marL="432000" indent="-324000">
              <a:lnSpc>
                <a:spcPct val="100000"/>
              </a:lnSpc>
              <a:spcBef>
                <a:spcPts val="1417"/>
              </a:spcBef>
              <a:buClr>
                <a:srgbClr val="000000"/>
              </a:buClr>
              <a:buSzPct val="45000"/>
              <a:buFont typeface="Wingdings" charset="2"/>
              <a:buChar char=""/>
            </a:pPr>
            <a:r>
              <a:rPr lang="en-DK" sz="1600" b="0" strike="noStrike" cap="all" spc="-1">
                <a:solidFill>
                  <a:srgbClr val="000000"/>
                </a:solidFill>
                <a:latin typeface="Italian Plate No1"/>
              </a:rPr>
              <a:t>Grøn energi fra el, sol og vind udleder (næsten) ikke CO</a:t>
            </a:r>
            <a:r>
              <a:rPr lang="en-DK" sz="1600" b="0" strike="noStrike" cap="all" spc="-1" baseline="-25000">
                <a:solidFill>
                  <a:srgbClr val="000000"/>
                </a:solidFill>
                <a:latin typeface="Italian Plate No1"/>
              </a:rPr>
              <a:t>2</a:t>
            </a:r>
            <a:endParaRPr lang="en-DK" sz="1600" b="0" strike="noStrike" spc="-1" baseline="-25000">
              <a:latin typeface="Arial"/>
            </a:endParaRPr>
          </a:p>
          <a:p>
            <a:pPr marL="432000" indent="-324000">
              <a:lnSpc>
                <a:spcPct val="100000"/>
              </a:lnSpc>
              <a:spcBef>
                <a:spcPts val="1417"/>
              </a:spcBef>
              <a:buClr>
                <a:srgbClr val="000000"/>
              </a:buClr>
              <a:buSzPct val="45000"/>
              <a:buFont typeface="Wingdings" charset="2"/>
              <a:buChar char=""/>
            </a:pPr>
            <a:r>
              <a:rPr lang="en-DK" sz="1600" b="0" strike="noStrike" cap="all" spc="-1">
                <a:solidFill>
                  <a:srgbClr val="000000"/>
                </a:solidFill>
                <a:latin typeface="Italian Plate No1"/>
              </a:rPr>
              <a:t>Sort energi fra biomasse, kul og gas udleder både CO</a:t>
            </a:r>
            <a:r>
              <a:rPr lang="en-DK" sz="1600" b="0" strike="noStrike" cap="all" spc="-1" baseline="-25000">
                <a:solidFill>
                  <a:srgbClr val="000000"/>
                </a:solidFill>
                <a:latin typeface="Italian Plate No1"/>
              </a:rPr>
              <a:t>2</a:t>
            </a:r>
            <a:r>
              <a:rPr lang="en-DK" sz="1600" b="0" strike="noStrike" cap="all" spc="-1">
                <a:solidFill>
                  <a:srgbClr val="000000"/>
                </a:solidFill>
                <a:latin typeface="Italian Plate No1"/>
              </a:rPr>
              <a:t> og restprodukter</a:t>
            </a:r>
            <a:endParaRPr lang="en-DK" sz="1600" b="0" strike="noStrike" spc="-1">
              <a:latin typeface="Arial"/>
            </a:endParaRPr>
          </a:p>
        </p:txBody>
      </p:sp>
      <p:sp>
        <p:nvSpPr>
          <p:cNvPr id="137" name="PlaceHolder 18"/>
          <p:cNvSpPr/>
          <p:nvPr/>
        </p:nvSpPr>
        <p:spPr>
          <a:xfrm>
            <a:off x="1362600" y="2722680"/>
            <a:ext cx="9990360" cy="1262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ct val="90000"/>
              </a:lnSpc>
              <a:tabLst>
                <a:tab pos="0" algn="l"/>
              </a:tabLst>
            </a:pPr>
            <a:r>
              <a:rPr lang="en-DK" sz="3000" b="0" strike="noStrike" cap="all" spc="-1">
                <a:solidFill>
                  <a:srgbClr val="000000"/>
                </a:solidFill>
                <a:latin typeface="Italian Plate No1"/>
              </a:rPr>
              <a:t>Energimix</a:t>
            </a:r>
            <a:endParaRPr lang="en-DK" sz="3000" b="0" strike="noStrike" spc="-1">
              <a:latin typeface="Arial"/>
            </a:endParaRPr>
          </a:p>
        </p:txBody>
      </p:sp>
      <p:sp>
        <p:nvSpPr>
          <p:cNvPr id="139" name="PlaceHolder 1"/>
          <p:cNvSpPr>
            <a:spLocks noGrp="1"/>
          </p:cNvSpPr>
          <p:nvPr>
            <p:ph type="title"/>
          </p:nvPr>
        </p:nvSpPr>
        <p:spPr>
          <a:xfrm>
            <a:off x="1362600" y="562320"/>
            <a:ext cx="9990360" cy="1262160"/>
          </a:xfrm>
          <a:prstGeom prst="rect">
            <a:avLst/>
          </a:prstGeom>
          <a:noFill/>
          <a:ln w="0">
            <a:noFill/>
          </a:ln>
        </p:spPr>
        <p:txBody>
          <a:bodyPr lIns="0" tIns="0" rIns="0" bIns="0" anchor="b">
            <a:noAutofit/>
          </a:bodyPr>
          <a:lstStyle/>
          <a:p>
            <a:pPr indent="0">
              <a:lnSpc>
                <a:spcPct val="90000"/>
              </a:lnSpc>
              <a:buNone/>
              <a:tabLst>
                <a:tab pos="0" algn="l"/>
              </a:tabLst>
            </a:pPr>
            <a:r>
              <a:rPr lang="en-DK" sz="3000" b="0" strike="noStrike" cap="all" spc="-1">
                <a:solidFill>
                  <a:srgbClr val="000000"/>
                </a:solidFill>
                <a:latin typeface="Italian Plate No1"/>
              </a:rPr>
              <a:t>ENERgiforbrug &amp; CO</a:t>
            </a:r>
            <a:r>
              <a:rPr lang="en-DK" sz="3000" b="0" strike="noStrike" cap="all" spc="-1" baseline="-25000">
                <a:solidFill>
                  <a:srgbClr val="000000"/>
                </a:solidFill>
                <a:latin typeface="Italian Plate No1"/>
              </a:rPr>
              <a:t>2</a:t>
            </a:r>
            <a:endParaRPr lang="en-DK" sz="3000" b="0" strike="noStrike" spc="-1" baseline="-25000">
              <a:latin typeface="Arial"/>
            </a:endParaRPr>
          </a:p>
        </p:txBody>
      </p:sp>
      <p:sp>
        <p:nvSpPr>
          <p:cNvPr id="141" name="PlaceHolder 3"/>
          <p:cNvSpPr>
            <a:spLocks noGrp="1"/>
          </p:cNvSpPr>
          <p:nvPr>
            <p:ph/>
          </p:nvPr>
        </p:nvSpPr>
        <p:spPr>
          <a:xfrm>
            <a:off x="392040" y="295200"/>
            <a:ext cx="3839040" cy="178920"/>
          </a:xfrm>
          <a:prstGeom prst="rect">
            <a:avLst/>
          </a:prstGeom>
          <a:noFill/>
          <a:ln w="0">
            <a:noFill/>
          </a:ln>
        </p:spPr>
        <p:txBody>
          <a:bodyPr lIns="0" tIns="0" rIns="0" bIns="0" anchor="ctr">
            <a:noAutofit/>
          </a:bodyPr>
          <a:lstStyle/>
          <a:p>
            <a:pPr indent="0">
              <a:lnSpc>
                <a:spcPct val="90000"/>
              </a:lnSpc>
              <a:spcBef>
                <a:spcPts val="1001"/>
              </a:spcBef>
              <a:buNone/>
              <a:tabLst>
                <a:tab pos="0" algn="l"/>
              </a:tabLst>
            </a:pPr>
            <a:r>
              <a:rPr lang="en-DK" sz="900" b="0" strike="noStrike" cap="all" spc="-1">
                <a:solidFill>
                  <a:srgbClr val="000000"/>
                </a:solidFill>
                <a:latin typeface="Italian Plate No1"/>
              </a:rPr>
              <a:t>DET DATADREVNE KØKKEN</a:t>
            </a:r>
            <a:endParaRPr lang="en-DK" sz="900" b="0" strike="noStrike" spc="-1">
              <a:latin typeface="Arial"/>
            </a:endParaRPr>
          </a:p>
        </p:txBody>
      </p:sp>
      <p:sp>
        <p:nvSpPr>
          <p:cNvPr id="142" name="PlaceHolder 22"/>
          <p:cNvSpPr/>
          <p:nvPr/>
        </p:nvSpPr>
        <p:spPr>
          <a:xfrm>
            <a:off x="1362600" y="4153320"/>
            <a:ext cx="9990360" cy="1425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en-DK" sz="1600" b="0" strike="noStrike" cap="all" spc="-1">
                <a:solidFill>
                  <a:srgbClr val="000000"/>
                </a:solidFill>
                <a:latin typeface="Italian Plate No1"/>
                <a:ea typeface="PingFang SC"/>
              </a:rPr>
              <a:t>Dit energiforbrug vil som regel komme fra forskellige energikilder.</a:t>
            </a:r>
            <a:endParaRPr lang="da-DK" sz="1600" b="0" strike="noStrike" cap="all" spc="-1">
              <a:solidFill>
                <a:srgbClr val="000000"/>
              </a:solidFill>
              <a:latin typeface="Italian Plate No1"/>
              <a:ea typeface="PingFang SC"/>
            </a:endParaRPr>
          </a:p>
          <a:p>
            <a:pPr>
              <a:lnSpc>
                <a:spcPct val="100000"/>
              </a:lnSpc>
            </a:pPr>
            <a:r>
              <a:rPr lang="en-DK" sz="1600" b="0" strike="noStrike" cap="all" spc="-1">
                <a:solidFill>
                  <a:srgbClr val="000000"/>
                </a:solidFill>
                <a:latin typeface="Italian Plate No1"/>
                <a:ea typeface="PingFang SC"/>
              </a:rPr>
              <a:t>Altså et mix af sorte og grønne produktionsmetoder.</a:t>
            </a:r>
            <a:endParaRPr lang="en-DK" sz="1600" b="0" strike="noStrike" spc="-1">
              <a:latin typeface="Arial"/>
            </a:endParaRPr>
          </a:p>
        </p:txBody>
      </p:sp>
      <p:sp>
        <p:nvSpPr>
          <p:cNvPr id="5" name="PlaceHolder 4"/>
          <p:cNvSpPr>
            <a:spLocks noGrp="1"/>
          </p:cNvSpPr>
          <p:nvPr>
            <p:ph type="sldNum" idx="5"/>
          </p:nvPr>
        </p:nvSpPr>
        <p:spPr>
          <a:xfrm>
            <a:off x="11353680" y="295560"/>
            <a:ext cx="679320" cy="178920"/>
          </a:xfrm>
          <a:prstGeom prst="rect">
            <a:avLst/>
          </a:prstGeom>
          <a:noFill/>
          <a:ln w="0">
            <a:noFill/>
          </a:ln>
        </p:spPr>
        <p:txBody>
          <a:bodyPr lIns="90000" tIns="45000" rIns="90000" bIns="45000" anchor="ctr">
            <a:noAutofit/>
          </a:bodyPr>
          <a:lstStyle>
            <a:defPPr>
              <a:defRPr lang="da-DK"/>
            </a:defPPr>
            <a:lvl1pPr marL="0" indent="0" algn="r" defTabSz="914400" rtl="0" eaLnBrk="1" latinLnBrk="0" hangingPunct="1">
              <a:lnSpc>
                <a:spcPct val="100000"/>
              </a:lnSpc>
              <a:buNone/>
              <a:tabLst>
                <a:tab pos="0" algn="l"/>
              </a:tabLst>
              <a:defRPr lang="da-DK" sz="900" b="0" strike="noStrike" kern="1200" spc="-1">
                <a:solidFill>
                  <a:srgbClr val="000000"/>
                </a:solidFill>
                <a:latin typeface="Italian Plate No1"/>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1B6E04-5EF7-4022-82D3-FA48D1163EA9}" type="slidenum">
              <a:rPr lang="da-DK" smtClean="0"/>
              <a:pPr/>
              <a:t>40</a:t>
            </a:fld>
            <a:endParaRPr/>
          </a:p>
        </p:txBody>
      </p:sp>
      <p:pic>
        <p:nvPicPr>
          <p:cNvPr id="3" name="Billede 2" descr="Et billede, der indeholder illustration/afbildning&#10;&#10;Automatisk genereret beskrivelse med lav tillid">
            <a:extLst>
              <a:ext uri="{FF2B5EF4-FFF2-40B4-BE49-F238E27FC236}">
                <a16:creationId xmlns:a16="http://schemas.microsoft.com/office/drawing/2014/main" id="{F6D38DBE-A75F-6D5E-D2EA-5843E184D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132" y="2135335"/>
            <a:ext cx="3906252" cy="3894762"/>
          </a:xfrm>
          <a:prstGeom prst="rect">
            <a:avLst/>
          </a:prstGeom>
        </p:spPr>
      </p:pic>
      <p:pic>
        <p:nvPicPr>
          <p:cNvPr id="4" name="Billede 3">
            <a:extLst>
              <a:ext uri="{FF2B5EF4-FFF2-40B4-BE49-F238E27FC236}">
                <a16:creationId xmlns:a16="http://schemas.microsoft.com/office/drawing/2014/main" id="{0C119B84-AF2E-560C-450C-DEC82A6FCE96}"/>
              </a:ext>
            </a:extLst>
          </p:cNvPr>
          <p:cNvPicPr/>
          <p:nvPr/>
        </p:nvPicPr>
        <p:blipFill>
          <a:blip r:embed="rId4"/>
          <a:stretch/>
        </p:blipFill>
        <p:spPr>
          <a:xfrm rot="2725674">
            <a:off x="6114038" y="3132098"/>
            <a:ext cx="1396992" cy="1005778"/>
          </a:xfrm>
          <a:prstGeom prst="rect">
            <a:avLst/>
          </a:prstGeom>
          <a:ln w="0">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skitse, Stregtegning, køkkenudstyr, design&#10;&#10;Automatisk genereret beskrivelse">
            <a:extLst>
              <a:ext uri="{FF2B5EF4-FFF2-40B4-BE49-F238E27FC236}">
                <a16:creationId xmlns:a16="http://schemas.microsoft.com/office/drawing/2014/main" id="{C34B244D-5F07-1F24-B891-0C7AD03A9316}"/>
              </a:ext>
            </a:extLst>
          </p:cNvPr>
          <p:cNvPicPr>
            <a:picLocks noChangeAspect="1"/>
          </p:cNvPicPr>
          <p:nvPr/>
        </p:nvPicPr>
        <p:blipFill rotWithShape="1">
          <a:blip r:embed="rId3">
            <a:extLst>
              <a:ext uri="{28A0092B-C50C-407E-A947-70E740481C1C}">
                <a14:useLocalDpi xmlns:a14="http://schemas.microsoft.com/office/drawing/2010/main" val="0"/>
              </a:ext>
            </a:extLst>
          </a:blip>
          <a:srcRect l="20864" t="18524" r="31442" b="14131"/>
          <a:stretch/>
        </p:blipFill>
        <p:spPr>
          <a:xfrm rot="591963">
            <a:off x="1690644" y="3602819"/>
            <a:ext cx="3033432" cy="3051043"/>
          </a:xfrm>
          <a:prstGeom prst="rect">
            <a:avLst/>
          </a:prstGeom>
        </p:spPr>
      </p:pic>
      <p:pic>
        <p:nvPicPr>
          <p:cNvPr id="143" name="Billede 142"/>
          <p:cNvPicPr/>
          <p:nvPr/>
        </p:nvPicPr>
        <p:blipFill>
          <a:blip r:embed="rId4"/>
          <a:srcRect l="5626" t="32019" r="11685" b="28010"/>
          <a:stretch/>
        </p:blipFill>
        <p:spPr>
          <a:xfrm rot="1143988">
            <a:off x="7899947" y="1468207"/>
            <a:ext cx="3790080" cy="1304640"/>
          </a:xfrm>
          <a:prstGeom prst="rect">
            <a:avLst/>
          </a:prstGeom>
          <a:ln w="0">
            <a:noFill/>
          </a:ln>
        </p:spPr>
      </p:pic>
      <p:sp>
        <p:nvSpPr>
          <p:cNvPr id="144" name="PlaceHolder 10"/>
          <p:cNvSpPr/>
          <p:nvPr/>
        </p:nvSpPr>
        <p:spPr>
          <a:xfrm>
            <a:off x="1362600" y="1993320"/>
            <a:ext cx="9990360" cy="1425960"/>
          </a:xfrm>
          <a:prstGeom prst="rect">
            <a:avLst/>
          </a:prstGeom>
          <a:noFill/>
          <a:ln w="0">
            <a:noFill/>
          </a:ln>
        </p:spPr>
        <p:style>
          <a:lnRef idx="0">
            <a:scrgbClr r="0" g="0" b="0"/>
          </a:lnRef>
          <a:fillRef idx="0">
            <a:scrgbClr r="0" g="0" b="0"/>
          </a:fillRef>
          <a:effectRef idx="0">
            <a:scrgbClr r="0" g="0" b="0"/>
          </a:effectRef>
          <a:fontRef idx="minor"/>
        </p:style>
      </p:sp>
      <p:sp>
        <p:nvSpPr>
          <p:cNvPr id="145" name="PlaceHolder 13"/>
          <p:cNvSpPr/>
          <p:nvPr/>
        </p:nvSpPr>
        <p:spPr>
          <a:xfrm>
            <a:off x="1362600" y="1993319"/>
            <a:ext cx="9990360" cy="314709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en-DK" sz="1600" b="0" strike="noStrike" cap="all" spc="-1">
                <a:solidFill>
                  <a:srgbClr val="000000"/>
                </a:solidFill>
                <a:latin typeface="Italian Plate No1"/>
                <a:ea typeface="PingFang SC"/>
              </a:rPr>
              <a:t>Watt (W) er enheden til at måle forbruget af elektricitet.</a:t>
            </a:r>
            <a:endParaRPr lang="en-DK" sz="1600" b="0" strike="noStrike" spc="-1">
              <a:latin typeface="Arial"/>
            </a:endParaRPr>
          </a:p>
          <a:p>
            <a:pPr marL="432000" indent="-324000">
              <a:spcBef>
                <a:spcPts val="1417"/>
              </a:spcBef>
              <a:buClr>
                <a:srgbClr val="000000"/>
              </a:buClr>
              <a:buSzPct val="45000"/>
              <a:buFont typeface="Wingdings" charset="2"/>
              <a:buChar char=""/>
            </a:pPr>
            <a:r>
              <a:rPr lang="en-DK" sz="1600" b="0" strike="noStrike" cap="all" spc="-1">
                <a:solidFill>
                  <a:srgbClr val="000000"/>
                </a:solidFill>
                <a:latin typeface="Italian Plate No1"/>
                <a:ea typeface="PingFang SC"/>
              </a:rPr>
              <a:t>Enheden </a:t>
            </a:r>
            <a:r>
              <a:rPr lang="en-DK" sz="1600" b="1" strike="noStrike" cap="all" spc="-1">
                <a:solidFill>
                  <a:srgbClr val="000000"/>
                </a:solidFill>
                <a:latin typeface="Italian Plate No1"/>
                <a:ea typeface="PingFang SC"/>
              </a:rPr>
              <a:t>kW</a:t>
            </a:r>
            <a:r>
              <a:rPr lang="en-DK" sz="1600" b="0" strike="noStrike" cap="all" spc="-1">
                <a:solidFill>
                  <a:srgbClr val="000000"/>
                </a:solidFill>
                <a:latin typeface="Italian Plate No1"/>
                <a:ea typeface="PingFang SC"/>
              </a:rPr>
              <a:t> (kilowatt) og </a:t>
            </a:r>
            <a:r>
              <a:rPr lang="en-DK" sz="1600" b="1" strike="noStrike" cap="all" spc="-1">
                <a:solidFill>
                  <a:srgbClr val="000000"/>
                </a:solidFill>
                <a:latin typeface="Italian Plate No1"/>
                <a:ea typeface="PingFang SC"/>
              </a:rPr>
              <a:t>MW</a:t>
            </a:r>
            <a:r>
              <a:rPr lang="en-DK" sz="1600" b="0" strike="noStrike" cap="all" spc="-1">
                <a:solidFill>
                  <a:srgbClr val="000000"/>
                </a:solidFill>
                <a:latin typeface="Italian Plate No1"/>
                <a:ea typeface="PingFang SC"/>
              </a:rPr>
              <a:t> (MEGAWATT) viser effekten af et el-apparat.</a:t>
            </a:r>
            <a:br>
              <a:rPr lang="da-DK" sz="1600" b="0" strike="noStrike" cap="all" spc="-1">
                <a:solidFill>
                  <a:srgbClr val="000000"/>
                </a:solidFill>
                <a:latin typeface="Italian Plate No1"/>
                <a:ea typeface="PingFang SC"/>
              </a:rPr>
            </a:br>
            <a:r>
              <a:rPr lang="da-DK" sz="1600" b="0" strike="noStrike" cap="all" spc="-1">
                <a:solidFill>
                  <a:srgbClr val="000000"/>
                </a:solidFill>
                <a:latin typeface="Italian Plate No1"/>
                <a:ea typeface="PingFang SC"/>
              </a:rPr>
              <a:t>DET </a:t>
            </a:r>
            <a:r>
              <a:rPr lang="da-DK" sz="1600" cap="all" spc="-1">
                <a:solidFill>
                  <a:srgbClr val="000000"/>
                </a:solidFill>
                <a:latin typeface="Italian Plate No1"/>
                <a:ea typeface="PingFang SC"/>
              </a:rPr>
              <a:t>Er EN måling af den øjeblikkelige mængde elektrisk energi, der er nødvendig for at drive et apparat. </a:t>
            </a:r>
            <a:endParaRPr lang="en-DK" sz="1600" b="0" strike="noStrike" spc="-1">
              <a:latin typeface="Arial"/>
            </a:endParaRPr>
          </a:p>
          <a:p>
            <a:pPr marL="432000" indent="-324000">
              <a:lnSpc>
                <a:spcPct val="100000"/>
              </a:lnSpc>
              <a:spcBef>
                <a:spcPts val="1417"/>
              </a:spcBef>
              <a:buClr>
                <a:srgbClr val="000000"/>
              </a:buClr>
              <a:buSzPct val="45000"/>
              <a:buFont typeface="Wingdings" charset="2"/>
              <a:buChar char=""/>
            </a:pPr>
            <a:r>
              <a:rPr lang="en-DK" sz="1600" b="0" strike="noStrike" cap="all" spc="-1">
                <a:solidFill>
                  <a:srgbClr val="000000"/>
                </a:solidFill>
                <a:latin typeface="Italian Plate No1"/>
                <a:ea typeface="PingFang SC"/>
              </a:rPr>
              <a:t>Enheden </a:t>
            </a:r>
            <a:r>
              <a:rPr lang="en-DK" sz="1600" b="1" strike="noStrike" cap="all" spc="-1">
                <a:solidFill>
                  <a:srgbClr val="000000"/>
                </a:solidFill>
                <a:latin typeface="Italian Plate No1"/>
                <a:ea typeface="PingFang SC"/>
              </a:rPr>
              <a:t>kWh</a:t>
            </a:r>
            <a:r>
              <a:rPr lang="en-DK" sz="1600" b="0" strike="noStrike" cap="all" spc="-1">
                <a:solidFill>
                  <a:srgbClr val="000000"/>
                </a:solidFill>
                <a:latin typeface="Italian Plate No1"/>
                <a:ea typeface="PingFang SC"/>
              </a:rPr>
              <a:t> (kilowatt-timer) viser forbruget af et el-apparat.</a:t>
            </a:r>
            <a:br>
              <a:rPr lang="da-DK" sz="1600" cap="all" spc="-1">
                <a:solidFill>
                  <a:srgbClr val="000000"/>
                </a:solidFill>
                <a:latin typeface="Italian Plate No1"/>
                <a:ea typeface="PingFang SC"/>
              </a:rPr>
            </a:br>
            <a:r>
              <a:rPr lang="da-DK" sz="1600" cap="all" spc="-1">
                <a:solidFill>
                  <a:srgbClr val="000000"/>
                </a:solidFill>
                <a:latin typeface="Italian Plate No1"/>
                <a:ea typeface="PingFang SC"/>
              </a:rPr>
              <a:t>Energiforbrug er mængden af DEN energi, der bruges af en person, en organisation eller et land.</a:t>
            </a:r>
            <a:br>
              <a:rPr lang="da-DK" sz="1600" cap="all" spc="-1">
                <a:solidFill>
                  <a:srgbClr val="000000"/>
                </a:solidFill>
                <a:latin typeface="Italian Plate No1"/>
                <a:ea typeface="PingFang SC"/>
              </a:rPr>
            </a:br>
            <a:endParaRPr lang="en-DK" sz="1600" cap="all" spc="-1">
              <a:solidFill>
                <a:srgbClr val="000000"/>
              </a:solidFill>
              <a:latin typeface="Italian Plate No1"/>
              <a:ea typeface="PingFang SC"/>
            </a:endParaRPr>
          </a:p>
        </p:txBody>
      </p:sp>
      <p:sp>
        <p:nvSpPr>
          <p:cNvPr id="146" name="PlaceHolder 1"/>
          <p:cNvSpPr>
            <a:spLocks noGrp="1"/>
          </p:cNvSpPr>
          <p:nvPr>
            <p:ph type="title"/>
          </p:nvPr>
        </p:nvSpPr>
        <p:spPr>
          <a:xfrm>
            <a:off x="1362600" y="562320"/>
            <a:ext cx="9990360" cy="1262160"/>
          </a:xfrm>
          <a:prstGeom prst="rect">
            <a:avLst/>
          </a:prstGeom>
          <a:noFill/>
          <a:ln w="0">
            <a:noFill/>
          </a:ln>
        </p:spPr>
        <p:txBody>
          <a:bodyPr lIns="0" tIns="0" rIns="0" bIns="0" anchor="b">
            <a:noAutofit/>
          </a:bodyPr>
          <a:lstStyle/>
          <a:p>
            <a:pPr indent="0">
              <a:lnSpc>
                <a:spcPct val="100000"/>
              </a:lnSpc>
              <a:buNone/>
              <a:tabLst>
                <a:tab pos="0" algn="l"/>
              </a:tabLst>
            </a:pPr>
            <a:r>
              <a:rPr lang="en-DK" sz="3000" b="0" strike="noStrike" cap="all" spc="-1">
                <a:solidFill>
                  <a:srgbClr val="000000"/>
                </a:solidFill>
                <a:latin typeface="Italian Plate No1"/>
                <a:ea typeface="PingFang SC"/>
              </a:rPr>
              <a:t>Hvordan måler man energiforbrug?</a:t>
            </a:r>
            <a:endParaRPr lang="en-DK" sz="3000" b="0" strike="noStrike" spc="-1">
              <a:latin typeface="Arial"/>
            </a:endParaRPr>
          </a:p>
        </p:txBody>
      </p:sp>
      <p:sp>
        <p:nvSpPr>
          <p:cNvPr id="148" name="PlaceHolder 3"/>
          <p:cNvSpPr>
            <a:spLocks noGrp="1"/>
          </p:cNvSpPr>
          <p:nvPr>
            <p:ph/>
          </p:nvPr>
        </p:nvSpPr>
        <p:spPr>
          <a:xfrm>
            <a:off x="392040" y="295200"/>
            <a:ext cx="3839040" cy="178920"/>
          </a:xfrm>
          <a:prstGeom prst="rect">
            <a:avLst/>
          </a:prstGeom>
          <a:noFill/>
          <a:ln w="0">
            <a:noFill/>
          </a:ln>
        </p:spPr>
        <p:txBody>
          <a:bodyPr lIns="0" tIns="0" rIns="0" bIns="0" anchor="ctr">
            <a:noAutofit/>
          </a:bodyPr>
          <a:lstStyle/>
          <a:p>
            <a:pPr indent="0">
              <a:lnSpc>
                <a:spcPct val="90000"/>
              </a:lnSpc>
              <a:spcBef>
                <a:spcPts val="1001"/>
              </a:spcBef>
              <a:buNone/>
              <a:tabLst>
                <a:tab pos="0" algn="l"/>
              </a:tabLst>
            </a:pPr>
            <a:r>
              <a:rPr lang="en-DK" sz="900" b="0" strike="noStrike" cap="all" spc="-1">
                <a:solidFill>
                  <a:srgbClr val="000000"/>
                </a:solidFill>
                <a:latin typeface="Italian Plate No1"/>
              </a:rPr>
              <a:t>DET DATADREVNE KØKKEN</a:t>
            </a:r>
            <a:endParaRPr lang="en-DK" sz="900" b="0" strike="noStrike" spc="-1">
              <a:latin typeface="Arial"/>
            </a:endParaRPr>
          </a:p>
        </p:txBody>
      </p:sp>
      <p:pic>
        <p:nvPicPr>
          <p:cNvPr id="149" name="Billede 148"/>
          <p:cNvPicPr/>
          <p:nvPr/>
        </p:nvPicPr>
        <p:blipFill>
          <a:blip r:embed="rId5"/>
          <a:srcRect l="8610" t="22687" r="10993" b="27445"/>
          <a:stretch/>
        </p:blipFill>
        <p:spPr>
          <a:xfrm rot="21036600">
            <a:off x="6647767" y="3870046"/>
            <a:ext cx="4408200" cy="1947600"/>
          </a:xfrm>
          <a:prstGeom prst="rect">
            <a:avLst/>
          </a:prstGeom>
          <a:ln w="0">
            <a:noFill/>
          </a:ln>
        </p:spPr>
      </p:pic>
      <p:sp>
        <p:nvSpPr>
          <p:cNvPr id="5" name="PlaceHolder 4"/>
          <p:cNvSpPr>
            <a:spLocks noGrp="1"/>
          </p:cNvSpPr>
          <p:nvPr>
            <p:ph type="sldNum" idx="5"/>
          </p:nvPr>
        </p:nvSpPr>
        <p:spPr>
          <a:xfrm>
            <a:off x="11353680" y="295560"/>
            <a:ext cx="679320" cy="178920"/>
          </a:xfrm>
          <a:prstGeom prst="rect">
            <a:avLst/>
          </a:prstGeom>
          <a:noFill/>
          <a:ln w="0">
            <a:noFill/>
          </a:ln>
        </p:spPr>
        <p:txBody>
          <a:bodyPr lIns="90000" tIns="45000" rIns="90000" bIns="45000" anchor="ctr">
            <a:noAutofit/>
          </a:bodyPr>
          <a:lstStyle>
            <a:defPPr>
              <a:defRPr lang="da-DK"/>
            </a:defPPr>
            <a:lvl1pPr marL="0" indent="0" algn="r" defTabSz="914400" rtl="0" eaLnBrk="1" latinLnBrk="0" hangingPunct="1">
              <a:lnSpc>
                <a:spcPct val="100000"/>
              </a:lnSpc>
              <a:buNone/>
              <a:tabLst>
                <a:tab pos="0" algn="l"/>
              </a:tabLst>
              <a:defRPr lang="da-DK" sz="900" b="0" strike="noStrike" kern="1200" spc="-1">
                <a:solidFill>
                  <a:srgbClr val="000000"/>
                </a:solidFill>
                <a:latin typeface="Italian Plate No1"/>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1B6E04-5EF7-4022-82D3-FA48D1163EA9}" type="slidenum">
              <a:rPr lang="da-DK" smtClean="0"/>
              <a:pPr/>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822CBB-5FC2-A7DA-F392-77D1A111157A}"/>
              </a:ext>
            </a:extLst>
          </p:cNvPr>
          <p:cNvSpPr>
            <a:spLocks noGrp="1"/>
          </p:cNvSpPr>
          <p:nvPr>
            <p:ph type="title"/>
          </p:nvPr>
        </p:nvSpPr>
        <p:spPr>
          <a:xfrm>
            <a:off x="912601" y="608387"/>
            <a:ext cx="9991344" cy="1263141"/>
          </a:xfrm>
        </p:spPr>
        <p:txBody>
          <a:bodyPr/>
          <a:lstStyle/>
          <a:p>
            <a:r>
              <a:rPr lang="da-DK"/>
              <a:t>Energiforbrug</a:t>
            </a:r>
          </a:p>
        </p:txBody>
      </p:sp>
      <p:sp>
        <p:nvSpPr>
          <p:cNvPr id="6" name="Pladsholder til indhold 5">
            <a:extLst>
              <a:ext uri="{FF2B5EF4-FFF2-40B4-BE49-F238E27FC236}">
                <a16:creationId xmlns:a16="http://schemas.microsoft.com/office/drawing/2014/main" id="{C5C411D4-5FC8-4FDA-B48E-7C9408209FD4}"/>
              </a:ext>
            </a:extLst>
          </p:cNvPr>
          <p:cNvSpPr>
            <a:spLocks noGrp="1"/>
          </p:cNvSpPr>
          <p:nvPr>
            <p:ph sz="half" idx="1"/>
          </p:nvPr>
        </p:nvSpPr>
        <p:spPr>
          <a:xfrm>
            <a:off x="911646" y="2091866"/>
            <a:ext cx="5181600" cy="4351338"/>
          </a:xfrm>
        </p:spPr>
        <p:txBody>
          <a:bodyPr vert="horz" lIns="0" tIns="0" rIns="0" bIns="0" rtlCol="0" anchor="t">
            <a:noAutofit/>
          </a:bodyPr>
          <a:lstStyle/>
          <a:p>
            <a:pPr marL="0" indent="0">
              <a:lnSpc>
                <a:spcPct val="100000"/>
              </a:lnSpc>
              <a:spcBef>
                <a:spcPts val="600"/>
              </a:spcBef>
              <a:spcAft>
                <a:spcPts val="600"/>
              </a:spcAft>
              <a:buNone/>
            </a:pPr>
            <a:r>
              <a:rPr lang="da-DK" sz="1800" cap="none">
                <a:latin typeface="IBM Plex Sans"/>
                <a:cs typeface="Times New Roman"/>
              </a:rPr>
              <a:t>Storkøkkener bruger 4 % af det samlede energiforbrug i Danmark </a:t>
            </a:r>
            <a:r>
              <a:rPr lang="da-DK" sz="1100" cap="none">
                <a:latin typeface="IBM Plex Sans"/>
                <a:cs typeface="Times New Roman"/>
              </a:rPr>
              <a:t>(</a:t>
            </a:r>
            <a:r>
              <a:rPr lang="da-DK" sz="1100" cap="none" err="1">
                <a:latin typeface="IBM Plex Sans"/>
                <a:cs typeface="Times New Roman"/>
              </a:rPr>
              <a:t>Horesta</a:t>
            </a:r>
            <a:r>
              <a:rPr lang="da-DK" sz="1100" cap="none">
                <a:latin typeface="IBM Plex Sans"/>
                <a:cs typeface="Times New Roman"/>
              </a:rPr>
              <a:t>)</a:t>
            </a:r>
            <a:endParaRPr lang="da-DK"/>
          </a:p>
          <a:p>
            <a:pPr marL="0" indent="0">
              <a:lnSpc>
                <a:spcPct val="100000"/>
              </a:lnSpc>
              <a:spcBef>
                <a:spcPts val="600"/>
              </a:spcBef>
              <a:spcAft>
                <a:spcPts val="600"/>
              </a:spcAft>
              <a:buNone/>
            </a:pPr>
            <a:endParaRPr lang="da-DK" sz="1800" cap="none">
              <a:latin typeface="IBM Plex Sans"/>
              <a:cs typeface="Times New Roman"/>
            </a:endParaRPr>
          </a:p>
          <a:p>
            <a:pPr marL="0" indent="0">
              <a:lnSpc>
                <a:spcPct val="100000"/>
              </a:lnSpc>
              <a:spcBef>
                <a:spcPts val="600"/>
              </a:spcBef>
              <a:spcAft>
                <a:spcPts val="600"/>
              </a:spcAft>
              <a:buNone/>
            </a:pPr>
            <a:r>
              <a:rPr lang="da-DK" sz="1800" cap="none">
                <a:latin typeface="IBM Plex Sans"/>
                <a:cs typeface="Times New Roman"/>
              </a:rPr>
              <a:t>En dansk gennemsnitsfamilie forbruger ca. 4.000-4.500 </a:t>
            </a:r>
            <a:r>
              <a:rPr lang="da-DK" sz="1800" cap="none" err="1">
                <a:latin typeface="IBM Plex Sans"/>
                <a:cs typeface="Times New Roman"/>
              </a:rPr>
              <a:t>kwh</a:t>
            </a:r>
            <a:r>
              <a:rPr lang="da-DK" sz="1800" cap="none">
                <a:latin typeface="IBM Plex Sans"/>
                <a:cs typeface="Times New Roman"/>
              </a:rPr>
              <a:t> om året i gennemsnit. </a:t>
            </a:r>
            <a:r>
              <a:rPr lang="da-DK" sz="1100" cap="none">
                <a:latin typeface="IBM Plex Sans"/>
                <a:cs typeface="Times New Roman"/>
              </a:rPr>
              <a:t>(</a:t>
            </a:r>
            <a:r>
              <a:rPr lang="da-DK" sz="1100" cap="none" err="1">
                <a:latin typeface="IBM Plex Sans"/>
                <a:cs typeface="Times New Roman"/>
              </a:rPr>
              <a:t>Ewii</a:t>
            </a:r>
            <a:r>
              <a:rPr lang="da-DK" sz="1100" cap="none">
                <a:latin typeface="IBM Plex Sans"/>
                <a:cs typeface="Times New Roman"/>
              </a:rPr>
              <a:t>)</a:t>
            </a:r>
            <a:endParaRPr lang="da-DK"/>
          </a:p>
          <a:p>
            <a:pPr marL="0" indent="0">
              <a:lnSpc>
                <a:spcPct val="100000"/>
              </a:lnSpc>
              <a:spcBef>
                <a:spcPts val="600"/>
              </a:spcBef>
              <a:spcAft>
                <a:spcPts val="600"/>
              </a:spcAft>
              <a:buNone/>
            </a:pPr>
            <a:endParaRPr lang="da-DK" sz="1800" cap="none">
              <a:latin typeface="IBM Plex Sans"/>
              <a:cs typeface="Times New Roman"/>
            </a:endParaRPr>
          </a:p>
          <a:p>
            <a:pPr marL="0" indent="0">
              <a:lnSpc>
                <a:spcPct val="100000"/>
              </a:lnSpc>
              <a:spcBef>
                <a:spcPts val="600"/>
              </a:spcBef>
              <a:spcAft>
                <a:spcPts val="600"/>
              </a:spcAft>
              <a:buNone/>
            </a:pPr>
            <a:r>
              <a:rPr lang="da-DK" sz="1800" cap="none">
                <a:latin typeface="IBM Plex Sans"/>
                <a:cs typeface="Times New Roman"/>
              </a:rPr>
              <a:t>En gennemsnitsdansker udleder 7,5 ton CO2-ækvivalenter (dst.dk). Hvorimod gennemsnits Indere udleder 2 ton CO2 ækvivalenter </a:t>
            </a:r>
            <a:r>
              <a:rPr lang="da-DK" sz="1100" cap="none">
                <a:latin typeface="IBM Plex Sans"/>
                <a:cs typeface="Times New Roman"/>
              </a:rPr>
              <a:t>(dr.dk)</a:t>
            </a:r>
            <a:endParaRPr lang="da-DK"/>
          </a:p>
        </p:txBody>
      </p:sp>
      <p:pic>
        <p:nvPicPr>
          <p:cNvPr id="10" name="Pladsholder til billede 9">
            <a:extLst>
              <a:ext uri="{FF2B5EF4-FFF2-40B4-BE49-F238E27FC236}">
                <a16:creationId xmlns:a16="http://schemas.microsoft.com/office/drawing/2014/main" id="{04140833-5400-4B2E-835D-4EB26514D53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6312957" y="2088508"/>
            <a:ext cx="4900085" cy="3825572"/>
          </a:xfrm>
          <a:prstGeom prst="rect">
            <a:avLst/>
          </a:prstGeom>
        </p:spPr>
      </p:pic>
      <p:sp>
        <p:nvSpPr>
          <p:cNvPr id="4" name="Pladsholder til slidenummer 3">
            <a:extLst>
              <a:ext uri="{FF2B5EF4-FFF2-40B4-BE49-F238E27FC236}">
                <a16:creationId xmlns:a16="http://schemas.microsoft.com/office/drawing/2014/main" id="{9560F067-CA75-4272-97D8-95E04CB27BE2}"/>
              </a:ext>
            </a:extLst>
          </p:cNvPr>
          <p:cNvSpPr>
            <a:spLocks noGrp="1"/>
          </p:cNvSpPr>
          <p:nvPr>
            <p:ph type="sldNum" sz="quarter" idx="12"/>
          </p:nvPr>
        </p:nvSpPr>
        <p:spPr/>
        <p:txBody>
          <a:bodyPr/>
          <a:lstStyle/>
          <a:p>
            <a:fld id="{CA6BAEFF-E5EB-4E30-946B-3AB4DD7C8F9E}" type="slidenum">
              <a:rPr lang="da-DK" smtClean="0"/>
              <a:pPr/>
              <a:t>42</a:t>
            </a:fld>
            <a:endParaRPr lang="da-DK"/>
          </a:p>
        </p:txBody>
      </p:sp>
    </p:spTree>
    <p:extLst>
      <p:ext uri="{BB962C8B-B14F-4D97-AF65-F5344CB8AC3E}">
        <p14:creationId xmlns:p14="http://schemas.microsoft.com/office/powerpoint/2010/main" val="498920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35657A-0964-4960-9174-58247CF918F8}"/>
              </a:ext>
            </a:extLst>
          </p:cNvPr>
          <p:cNvSpPr>
            <a:spLocks noGrp="1"/>
          </p:cNvSpPr>
          <p:nvPr>
            <p:ph type="title"/>
          </p:nvPr>
        </p:nvSpPr>
        <p:spPr>
          <a:xfrm>
            <a:off x="1362456" y="882780"/>
            <a:ext cx="9991344" cy="530471"/>
          </a:xfrm>
        </p:spPr>
        <p:txBody>
          <a:bodyPr>
            <a:normAutofit/>
          </a:bodyPr>
          <a:lstStyle/>
          <a:p>
            <a:r>
              <a:rPr lang="da-DK" sz="3200"/>
              <a:t>Energivogterne i undervisning </a:t>
            </a:r>
          </a:p>
        </p:txBody>
      </p:sp>
      <p:sp>
        <p:nvSpPr>
          <p:cNvPr id="3" name="Pladsholder til indhold 2">
            <a:extLst>
              <a:ext uri="{FF2B5EF4-FFF2-40B4-BE49-F238E27FC236}">
                <a16:creationId xmlns:a16="http://schemas.microsoft.com/office/drawing/2014/main" id="{D7F0EF39-94A3-4DF3-9F93-6E22A65A1CC3}"/>
              </a:ext>
            </a:extLst>
          </p:cNvPr>
          <p:cNvSpPr>
            <a:spLocks noGrp="1"/>
          </p:cNvSpPr>
          <p:nvPr>
            <p:ph idx="1"/>
          </p:nvPr>
        </p:nvSpPr>
        <p:spPr>
          <a:xfrm>
            <a:off x="1362456" y="1820422"/>
            <a:ext cx="4733544" cy="4609566"/>
          </a:xfrm>
        </p:spPr>
        <p:txBody>
          <a:bodyPr vert="horz" lIns="0" tIns="0" rIns="0" bIns="0" rtlCol="0" anchor="t">
            <a:normAutofit/>
          </a:bodyPr>
          <a:lstStyle/>
          <a:p>
            <a:pPr>
              <a:lnSpc>
                <a:spcPct val="110000"/>
              </a:lnSpc>
            </a:pPr>
            <a:r>
              <a:rPr lang="da-DK" sz="1600">
                <a:latin typeface="IBM Plex Sans"/>
                <a:cs typeface="Times New Roman"/>
              </a:rPr>
              <a:t>Energivogterne formilder forbruget af kWh i Det datadrevne køkken. </a:t>
            </a:r>
            <a:endParaRPr lang="da-DK" sz="1600">
              <a:latin typeface="IBM Plex Sans"/>
              <a:cs typeface="Times New Roman" panose="02020603050405020304" pitchFamily="18" charset="0"/>
            </a:endParaRPr>
          </a:p>
          <a:p>
            <a:pPr>
              <a:lnSpc>
                <a:spcPct val="110000"/>
              </a:lnSpc>
            </a:pPr>
            <a:r>
              <a:rPr lang="da-DK" sz="1600">
                <a:latin typeface="IBM Plex Sans"/>
                <a:cs typeface="Times New Roman"/>
              </a:rPr>
              <a:t>Energivogterne er lavet til virksomheder, der ønsker at observere på deres forbrug af energi. Disse observationer kan bruges til reduktion ved at optimere brugen af kWh.</a:t>
            </a:r>
          </a:p>
          <a:p>
            <a:pPr>
              <a:lnSpc>
                <a:spcPct val="110000"/>
              </a:lnSpc>
            </a:pPr>
            <a:r>
              <a:rPr lang="da-DK" sz="1600">
                <a:latin typeface="IBM Plex Sans"/>
                <a:cs typeface="Times New Roman"/>
              </a:rPr>
              <a:t>I undervisningen skal I være opmærksomme på, at lægge data fra alle de søjler, observeret i den tidsperiode i har været aktive i køkkenet, sammen for at få hele jeres energi og vand forbrug. </a:t>
            </a:r>
            <a:endParaRPr lang="da-DK" sz="1600">
              <a:latin typeface="IBM Plex Sans"/>
              <a:cs typeface="Times New Roman" panose="02020603050405020304" pitchFamily="18" charset="0"/>
            </a:endParaRPr>
          </a:p>
          <a:p>
            <a:pPr>
              <a:lnSpc>
                <a:spcPct val="110000"/>
              </a:lnSpc>
            </a:pPr>
            <a:r>
              <a:rPr lang="da-DK" sz="1600">
                <a:latin typeface="IBM Plex Sans"/>
                <a:cs typeface="Times New Roman"/>
              </a:rPr>
              <a:t>I Energivogteren udregnes CO2-aftrykket ud fra et gennemsnit af hvor meget grøn og ”sort” energi som er produceret og sendt ud til forbrugeren.</a:t>
            </a:r>
          </a:p>
          <a:p>
            <a:pPr>
              <a:lnSpc>
                <a:spcPct val="110000"/>
              </a:lnSpc>
            </a:pPr>
            <a:endParaRPr lang="da-DK" sz="1000">
              <a:latin typeface="IBM Plex Sans"/>
              <a:cs typeface="Times New Roman" panose="02020603050405020304" pitchFamily="18" charset="0"/>
            </a:endParaRPr>
          </a:p>
        </p:txBody>
      </p:sp>
      <p:sp>
        <p:nvSpPr>
          <p:cNvPr id="4" name="Pladsholder til slidenummer 3">
            <a:extLst>
              <a:ext uri="{FF2B5EF4-FFF2-40B4-BE49-F238E27FC236}">
                <a16:creationId xmlns:a16="http://schemas.microsoft.com/office/drawing/2014/main" id="{8DEE6823-773B-409A-91F4-4D3AD18876B9}"/>
              </a:ext>
            </a:extLst>
          </p:cNvPr>
          <p:cNvSpPr>
            <a:spLocks noGrp="1"/>
          </p:cNvSpPr>
          <p:nvPr>
            <p:ph type="sldNum" sz="quarter" idx="12"/>
          </p:nvPr>
        </p:nvSpPr>
        <p:spPr/>
        <p:txBody>
          <a:bodyPr/>
          <a:lstStyle/>
          <a:p>
            <a:fld id="{CA6BAEFF-E5EB-4E30-946B-3AB4DD7C8F9E}" type="slidenum">
              <a:rPr lang="da-DK" smtClean="0"/>
              <a:t>43</a:t>
            </a:fld>
            <a:endParaRPr lang="da-DK"/>
          </a:p>
        </p:txBody>
      </p:sp>
      <p:sp>
        <p:nvSpPr>
          <p:cNvPr id="5" name="Pladsholder til tekst 4">
            <a:extLst>
              <a:ext uri="{FF2B5EF4-FFF2-40B4-BE49-F238E27FC236}">
                <a16:creationId xmlns:a16="http://schemas.microsoft.com/office/drawing/2014/main" id="{91332051-6645-4284-B40A-80B7C72F0A67}"/>
              </a:ext>
            </a:extLst>
          </p:cNvPr>
          <p:cNvSpPr>
            <a:spLocks noGrp="1"/>
          </p:cNvSpPr>
          <p:nvPr>
            <p:ph type="body" sz="quarter" idx="14"/>
          </p:nvPr>
        </p:nvSpPr>
        <p:spPr/>
        <p:txBody>
          <a:bodyPr/>
          <a:lstStyle/>
          <a:p>
            <a:r>
              <a:rPr lang="da-DK" sz="700"/>
              <a:t>Kilde: energinet.dk  </a:t>
            </a:r>
            <a:endParaRPr lang="da-DK" sz="700">
              <a:ea typeface="+mn-lt"/>
              <a:cs typeface="+mn-lt"/>
            </a:endParaRPr>
          </a:p>
          <a:p>
            <a:endParaRPr lang="da-DK"/>
          </a:p>
        </p:txBody>
      </p:sp>
      <p:pic>
        <p:nvPicPr>
          <p:cNvPr id="8" name="Billede 7">
            <a:extLst>
              <a:ext uri="{FF2B5EF4-FFF2-40B4-BE49-F238E27FC236}">
                <a16:creationId xmlns:a16="http://schemas.microsoft.com/office/drawing/2014/main" id="{DCD48D36-7286-4D17-95F0-BEDF36EC9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8719" y="882779"/>
            <a:ext cx="3376820" cy="5154093"/>
          </a:xfrm>
          <a:prstGeom prst="rect">
            <a:avLst/>
          </a:prstGeom>
        </p:spPr>
      </p:pic>
    </p:spTree>
    <p:extLst>
      <p:ext uri="{BB962C8B-B14F-4D97-AF65-F5344CB8AC3E}">
        <p14:creationId xmlns:p14="http://schemas.microsoft.com/office/powerpoint/2010/main" val="1133361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6241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F6CE1E-6775-48C1-B757-7184B40441E4}"/>
              </a:ext>
            </a:extLst>
          </p:cNvPr>
          <p:cNvSpPr>
            <a:spLocks noGrp="1"/>
          </p:cNvSpPr>
          <p:nvPr>
            <p:ph type="title"/>
          </p:nvPr>
        </p:nvSpPr>
        <p:spPr/>
        <p:txBody>
          <a:bodyPr>
            <a:normAutofit/>
          </a:bodyPr>
          <a:lstStyle/>
          <a:p>
            <a:r>
              <a:rPr lang="da-DK" sz="9600"/>
              <a:t>Vandforbrug </a:t>
            </a:r>
          </a:p>
        </p:txBody>
      </p:sp>
      <p:sp>
        <p:nvSpPr>
          <p:cNvPr id="4" name="Pladsholder til slidenummer 3">
            <a:extLst>
              <a:ext uri="{FF2B5EF4-FFF2-40B4-BE49-F238E27FC236}">
                <a16:creationId xmlns:a16="http://schemas.microsoft.com/office/drawing/2014/main" id="{DBDD123E-D552-4865-920B-76A6B664BDB2}"/>
              </a:ext>
            </a:extLst>
          </p:cNvPr>
          <p:cNvSpPr>
            <a:spLocks noGrp="1"/>
          </p:cNvSpPr>
          <p:nvPr>
            <p:ph type="sldNum" sz="quarter" idx="12"/>
          </p:nvPr>
        </p:nvSpPr>
        <p:spPr/>
        <p:txBody>
          <a:bodyPr/>
          <a:lstStyle/>
          <a:p>
            <a:fld id="{CA6BAEFF-E5EB-4E30-946B-3AB4DD7C8F9E}" type="slidenum">
              <a:rPr lang="da-DK" smtClean="0"/>
              <a:pPr/>
              <a:t>44</a:t>
            </a:fld>
            <a:endParaRPr lang="da-DK"/>
          </a:p>
        </p:txBody>
      </p:sp>
    </p:spTree>
    <p:extLst>
      <p:ext uri="{BB962C8B-B14F-4D97-AF65-F5344CB8AC3E}">
        <p14:creationId xmlns:p14="http://schemas.microsoft.com/office/powerpoint/2010/main" val="824136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PlaceHolder 14"/>
          <p:cNvSpPr/>
          <p:nvPr/>
        </p:nvSpPr>
        <p:spPr>
          <a:xfrm>
            <a:off x="1362600" y="1993320"/>
            <a:ext cx="9990360" cy="1425960"/>
          </a:xfrm>
          <a:prstGeom prst="rect">
            <a:avLst/>
          </a:prstGeom>
          <a:noFill/>
          <a:ln w="0">
            <a:noFill/>
          </a:ln>
        </p:spPr>
        <p:style>
          <a:lnRef idx="0">
            <a:scrgbClr r="0" g="0" b="0"/>
          </a:lnRef>
          <a:fillRef idx="0">
            <a:scrgbClr r="0" g="0" b="0"/>
          </a:fillRef>
          <a:effectRef idx="0">
            <a:scrgbClr r="0" g="0" b="0"/>
          </a:effectRef>
          <a:fontRef idx="minor"/>
        </p:style>
      </p:sp>
      <p:sp>
        <p:nvSpPr>
          <p:cNvPr id="151" name="PlaceHolder 15"/>
          <p:cNvSpPr/>
          <p:nvPr/>
        </p:nvSpPr>
        <p:spPr>
          <a:xfrm>
            <a:off x="1362600" y="1993320"/>
            <a:ext cx="9990360" cy="3442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da-DK" sz="1600" b="0" strike="noStrike" spc="-1">
                <a:solidFill>
                  <a:srgbClr val="000000"/>
                </a:solidFill>
                <a:ea typeface="PingFang SC"/>
              </a:rPr>
              <a:t>Alt forbrug kommer med et vandaftryk. Også selvom en given vare ikke indeholder vand. Det kaldes virtuelt vand (fordi vandet ofte ikke kan ses i selve produktet). Virtuelt vand opdeles i tre kategorier:</a:t>
            </a:r>
            <a:endParaRPr lang="da-DK" sz="1600" b="0" strike="noStrike" spc="-1"/>
          </a:p>
          <a:p>
            <a:pPr>
              <a:lnSpc>
                <a:spcPct val="100000"/>
              </a:lnSpc>
            </a:pPr>
            <a:endParaRPr lang="da-DK" sz="1600" b="0" strike="noStrike" spc="-1"/>
          </a:p>
          <a:p>
            <a:pPr>
              <a:lnSpc>
                <a:spcPct val="100000"/>
              </a:lnSpc>
            </a:pPr>
            <a:r>
              <a:rPr lang="da-DK" sz="1600" b="1" u="sng" strike="noStrike" spc="-1">
                <a:solidFill>
                  <a:srgbClr val="00A933"/>
                </a:solidFill>
                <a:uFillTx/>
                <a:ea typeface="PingFang SC"/>
              </a:rPr>
              <a:t>Grøn</a:t>
            </a:r>
            <a:r>
              <a:rPr lang="da-DK" sz="1600" b="1" strike="noStrike" spc="-1">
                <a:solidFill>
                  <a:srgbClr val="00A933"/>
                </a:solidFill>
                <a:ea typeface="PingFang SC"/>
              </a:rPr>
              <a:t>:</a:t>
            </a:r>
            <a:r>
              <a:rPr lang="da-DK" sz="1600" b="0" strike="noStrike" spc="-1">
                <a:solidFill>
                  <a:srgbClr val="000000"/>
                </a:solidFill>
                <a:ea typeface="PingFang SC"/>
              </a:rPr>
              <a:t>   regnvand der bliver brugt i produktionen af en vare (ofte landbrugsprodukter)</a:t>
            </a:r>
            <a:br>
              <a:rPr lang="da-DK" sz="1600"/>
            </a:br>
            <a:r>
              <a:rPr lang="da-DK" sz="1600" b="1" u="sng" strike="noStrike" spc="-1">
                <a:solidFill>
                  <a:srgbClr val="0000FF"/>
                </a:solidFill>
                <a:uFillTx/>
                <a:ea typeface="PingFang SC"/>
              </a:rPr>
              <a:t>blå</a:t>
            </a:r>
            <a:r>
              <a:rPr lang="da-DK" sz="1600" b="1" strike="noStrike" spc="-1">
                <a:solidFill>
                  <a:srgbClr val="0000FF"/>
                </a:solidFill>
                <a:ea typeface="PingFang SC"/>
              </a:rPr>
              <a:t>:</a:t>
            </a:r>
            <a:r>
              <a:rPr lang="da-DK" sz="1600" b="0" strike="noStrike" spc="-1">
                <a:solidFill>
                  <a:srgbClr val="000000"/>
                </a:solidFill>
                <a:ea typeface="PingFang SC"/>
              </a:rPr>
              <a:t>      overflade- eller grundvand der bliver brugt i produktionen af en vare.</a:t>
            </a:r>
            <a:br>
              <a:rPr lang="da-DK" sz="1600"/>
            </a:br>
            <a:r>
              <a:rPr lang="da-DK" sz="1600" b="1" u="sng" strike="noStrike" spc="-1">
                <a:solidFill>
                  <a:srgbClr val="666666"/>
                </a:solidFill>
                <a:uFillTx/>
                <a:ea typeface="PingFang SC"/>
              </a:rPr>
              <a:t>Grå</a:t>
            </a:r>
            <a:r>
              <a:rPr lang="da-DK" sz="1600" b="1" strike="noStrike" spc="-1">
                <a:solidFill>
                  <a:srgbClr val="666666"/>
                </a:solidFill>
                <a:ea typeface="PingFang SC"/>
              </a:rPr>
              <a:t>:</a:t>
            </a:r>
            <a:r>
              <a:rPr lang="da-DK" sz="1600" b="0" strike="noStrike" spc="-1">
                <a:solidFill>
                  <a:srgbClr val="000000"/>
                </a:solidFill>
                <a:ea typeface="PingFang SC"/>
              </a:rPr>
              <a:t>      vand af god kvalitet, der bliver forurenet af spildevand fra produktionen af en vare.</a:t>
            </a:r>
            <a:br>
              <a:rPr lang="da-DK" sz="1600" b="0" strike="noStrike" spc="-1">
                <a:solidFill>
                  <a:srgbClr val="000000"/>
                </a:solidFill>
                <a:ea typeface="PingFang SC"/>
              </a:rPr>
            </a:br>
            <a:r>
              <a:rPr lang="da-DK" sz="1600" b="0" strike="noStrike" spc="-1">
                <a:solidFill>
                  <a:srgbClr val="000000"/>
                </a:solidFill>
                <a:ea typeface="PingFang SC"/>
              </a:rPr>
              <a:t>               DETTE udregnes som den mængde vand,</a:t>
            </a:r>
            <a:r>
              <a:rPr lang="da-DK" sz="1600" spc="-1">
                <a:solidFill>
                  <a:srgbClr val="000000"/>
                </a:solidFill>
                <a:ea typeface="PingFang SC"/>
              </a:rPr>
              <a:t> </a:t>
            </a:r>
            <a:r>
              <a:rPr lang="da-DK" sz="1600" b="0" strike="noStrike" spc="-1">
                <a:solidFill>
                  <a:srgbClr val="000000"/>
                </a:solidFill>
                <a:ea typeface="PingFang SC"/>
              </a:rPr>
              <a:t>der skal til at fortynde forureningen til et niveau,</a:t>
            </a:r>
            <a:br>
              <a:rPr lang="da-DK" sz="1600" b="0" strike="noStrike" spc="-1">
                <a:solidFill>
                  <a:srgbClr val="000000"/>
                </a:solidFill>
                <a:ea typeface="PingFang SC"/>
              </a:rPr>
            </a:br>
            <a:r>
              <a:rPr lang="da-DK" sz="1600" b="0" strike="noStrike" spc="-1">
                <a:solidFill>
                  <a:srgbClr val="000000"/>
                </a:solidFill>
                <a:ea typeface="PingFang SC"/>
              </a:rPr>
              <a:t>               hvor den vil kunne føres tilbage i naturen.</a:t>
            </a:r>
            <a:endParaRPr lang="da-DK" sz="1600" b="0" strike="noStrike" spc="-1"/>
          </a:p>
          <a:p>
            <a:pPr>
              <a:lnSpc>
                <a:spcPct val="100000"/>
              </a:lnSpc>
            </a:pPr>
            <a:endParaRPr lang="da-DK" sz="1600" b="0" strike="noStrike" spc="-1"/>
          </a:p>
          <a:p>
            <a:pPr marL="285750" indent="-285750">
              <a:lnSpc>
                <a:spcPct val="100000"/>
              </a:lnSpc>
              <a:buFont typeface="Arial" panose="020B0604020202020204" pitchFamily="34" charset="0"/>
              <a:buChar char="•"/>
            </a:pPr>
            <a:r>
              <a:rPr lang="da-DK" sz="1600" b="0" strike="noStrike" spc="-1">
                <a:solidFill>
                  <a:srgbClr val="000000"/>
                </a:solidFill>
                <a:ea typeface="PingFang SC"/>
              </a:rPr>
              <a:t>En gennemsnitsdansker bruger cirka 200 liter vandhanevand om dagen.</a:t>
            </a:r>
          </a:p>
          <a:p>
            <a:pPr marL="285750" indent="-285750">
              <a:lnSpc>
                <a:spcPct val="100000"/>
              </a:lnSpc>
              <a:buFont typeface="Arial" panose="020B0604020202020204" pitchFamily="34" charset="0"/>
              <a:buChar char="•"/>
            </a:pPr>
            <a:r>
              <a:rPr lang="da-DK" sz="1600" b="0" strike="noStrike" spc="-1">
                <a:solidFill>
                  <a:srgbClr val="000000"/>
                </a:solidFill>
                <a:ea typeface="PingFang SC"/>
              </a:rPr>
              <a:t>Men hans/hendes vandaftryk er ca. 4.000 liter VIRTUELT VAND PR. Dag.</a:t>
            </a:r>
            <a:endParaRPr lang="da-DK" sz="1600" spc="-1"/>
          </a:p>
          <a:p>
            <a:pPr marL="285750" indent="-285750">
              <a:lnSpc>
                <a:spcPct val="100000"/>
              </a:lnSpc>
              <a:buFont typeface="Arial" panose="020B0604020202020204" pitchFamily="34" charset="0"/>
              <a:buChar char="•"/>
            </a:pPr>
            <a:r>
              <a:rPr lang="da-DK" sz="1600" b="0" strike="noStrike" spc="-1">
                <a:solidFill>
                  <a:srgbClr val="000000"/>
                </a:solidFill>
                <a:ea typeface="PingFang SC"/>
              </a:rPr>
              <a:t>De 4.000 liter kommer fx fra produktion af animalske fødevarer, din nye t-shirt (2.700 liter vand), printerpapir (5 liter vand) og EN vandflaske (167 liter vand).</a:t>
            </a:r>
            <a:endParaRPr lang="da-DK" sz="1600" b="0" strike="noStrike" spc="-1"/>
          </a:p>
        </p:txBody>
      </p:sp>
      <p:sp>
        <p:nvSpPr>
          <p:cNvPr id="152" name="PlaceHolder 1"/>
          <p:cNvSpPr>
            <a:spLocks noGrp="1"/>
          </p:cNvSpPr>
          <p:nvPr>
            <p:ph type="title"/>
          </p:nvPr>
        </p:nvSpPr>
        <p:spPr>
          <a:xfrm>
            <a:off x="1362600" y="562320"/>
            <a:ext cx="9990360" cy="1262160"/>
          </a:xfrm>
          <a:prstGeom prst="rect">
            <a:avLst/>
          </a:prstGeom>
          <a:noFill/>
          <a:ln w="0">
            <a:noFill/>
          </a:ln>
        </p:spPr>
        <p:txBody>
          <a:bodyPr lIns="0" tIns="0" rIns="0" bIns="0" anchor="b">
            <a:noAutofit/>
          </a:bodyPr>
          <a:lstStyle/>
          <a:p>
            <a:pPr indent="0">
              <a:lnSpc>
                <a:spcPct val="100000"/>
              </a:lnSpc>
              <a:buNone/>
              <a:tabLst>
                <a:tab pos="0" algn="l"/>
              </a:tabLst>
            </a:pPr>
            <a:r>
              <a:rPr lang="en-DK" sz="3000" b="0" strike="noStrike" cap="all" spc="-1">
                <a:solidFill>
                  <a:srgbClr val="000000"/>
                </a:solidFill>
                <a:latin typeface="Italian Plate No1"/>
                <a:ea typeface="PingFang SC"/>
              </a:rPr>
              <a:t>WATER footprint (VANDAFTRYK)</a:t>
            </a:r>
            <a:endParaRPr lang="en-DK" sz="3000" b="0" strike="noStrike" spc="-1">
              <a:latin typeface="Arial"/>
            </a:endParaRPr>
          </a:p>
        </p:txBody>
      </p:sp>
      <p:sp>
        <p:nvSpPr>
          <p:cNvPr id="154" name="PlaceHolder 3"/>
          <p:cNvSpPr>
            <a:spLocks noGrp="1"/>
          </p:cNvSpPr>
          <p:nvPr>
            <p:ph/>
          </p:nvPr>
        </p:nvSpPr>
        <p:spPr>
          <a:xfrm>
            <a:off x="392040" y="295200"/>
            <a:ext cx="3839040" cy="178920"/>
          </a:xfrm>
          <a:prstGeom prst="rect">
            <a:avLst/>
          </a:prstGeom>
          <a:noFill/>
          <a:ln w="0">
            <a:noFill/>
          </a:ln>
        </p:spPr>
        <p:txBody>
          <a:bodyPr lIns="0" tIns="0" rIns="0" bIns="0" anchor="ctr">
            <a:noAutofit/>
          </a:bodyPr>
          <a:lstStyle/>
          <a:p>
            <a:pPr indent="0">
              <a:lnSpc>
                <a:spcPct val="90000"/>
              </a:lnSpc>
              <a:spcBef>
                <a:spcPts val="1001"/>
              </a:spcBef>
              <a:buNone/>
              <a:tabLst>
                <a:tab pos="0" algn="l"/>
              </a:tabLst>
            </a:pPr>
            <a:r>
              <a:rPr lang="en-DK" sz="900" b="0" strike="noStrike" cap="all" spc="-1">
                <a:solidFill>
                  <a:srgbClr val="000000"/>
                </a:solidFill>
                <a:latin typeface="Italian Plate No1"/>
              </a:rPr>
              <a:t>DET DATADREVNE KØKKEN</a:t>
            </a:r>
            <a:endParaRPr lang="en-DK" sz="900" b="0" strike="noStrike" spc="-1">
              <a:latin typeface="Arial"/>
            </a:endParaRPr>
          </a:p>
        </p:txBody>
      </p:sp>
      <p:sp>
        <p:nvSpPr>
          <p:cNvPr id="5" name="PlaceHolder 4"/>
          <p:cNvSpPr>
            <a:spLocks noGrp="1"/>
          </p:cNvSpPr>
          <p:nvPr>
            <p:ph type="sldNum" idx="5"/>
          </p:nvPr>
        </p:nvSpPr>
        <p:spPr>
          <a:xfrm>
            <a:off x="11353680" y="295560"/>
            <a:ext cx="679320" cy="178920"/>
          </a:xfrm>
          <a:prstGeom prst="rect">
            <a:avLst/>
          </a:prstGeom>
          <a:noFill/>
          <a:ln w="0">
            <a:noFill/>
          </a:ln>
        </p:spPr>
        <p:txBody>
          <a:bodyPr lIns="90000" tIns="45000" rIns="90000" bIns="45000" anchor="ctr">
            <a:noAutofit/>
          </a:bodyPr>
          <a:lstStyle>
            <a:defPPr>
              <a:defRPr lang="da-DK"/>
            </a:defPPr>
            <a:lvl1pPr marL="0" indent="0" algn="r" defTabSz="914400" rtl="0" eaLnBrk="1" latinLnBrk="0" hangingPunct="1">
              <a:lnSpc>
                <a:spcPct val="100000"/>
              </a:lnSpc>
              <a:buNone/>
              <a:tabLst>
                <a:tab pos="0" algn="l"/>
              </a:tabLst>
              <a:defRPr lang="da-DK" sz="900" b="0" strike="noStrike" kern="1200" spc="-1">
                <a:solidFill>
                  <a:srgbClr val="000000"/>
                </a:solidFill>
                <a:latin typeface="Italian Plate No1"/>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1B6E04-5EF7-4022-82D3-FA48D1163EA9}" type="slidenum">
              <a:rPr lang="da-DK" smtClean="0"/>
              <a:pPr/>
              <a:t>45</a:t>
            </a:fld>
            <a:endParaRPr/>
          </a:p>
        </p:txBody>
      </p:sp>
      <p:pic>
        <p:nvPicPr>
          <p:cNvPr id="3" name="Billede 2" descr="Et billede, der indeholder Grafik, Elektrisk blå, blå/nedtrykt, Farverigt&#10;&#10;Automatisk genereret beskrivelse">
            <a:extLst>
              <a:ext uri="{FF2B5EF4-FFF2-40B4-BE49-F238E27FC236}">
                <a16:creationId xmlns:a16="http://schemas.microsoft.com/office/drawing/2014/main" id="{CEBEAE63-4F04-EA27-2E46-F52594E64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05007">
            <a:off x="9314046" y="2178733"/>
            <a:ext cx="2350477" cy="235047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PlaceHolder 26"/>
          <p:cNvSpPr/>
          <p:nvPr/>
        </p:nvSpPr>
        <p:spPr>
          <a:xfrm>
            <a:off x="1362600" y="1993320"/>
            <a:ext cx="9990360" cy="1425960"/>
          </a:xfrm>
          <a:prstGeom prst="rect">
            <a:avLst/>
          </a:prstGeom>
          <a:noFill/>
          <a:ln w="0">
            <a:noFill/>
          </a:ln>
        </p:spPr>
        <p:style>
          <a:lnRef idx="0">
            <a:scrgbClr r="0" g="0" b="0"/>
          </a:lnRef>
          <a:fillRef idx="0">
            <a:scrgbClr r="0" g="0" b="0"/>
          </a:fillRef>
          <a:effectRef idx="0">
            <a:scrgbClr r="0" g="0" b="0"/>
          </a:effectRef>
          <a:fontRef idx="minor"/>
        </p:style>
      </p:sp>
      <p:sp>
        <p:nvSpPr>
          <p:cNvPr id="157" name="PlaceHolder 1"/>
          <p:cNvSpPr>
            <a:spLocks noGrp="1"/>
          </p:cNvSpPr>
          <p:nvPr>
            <p:ph type="title"/>
          </p:nvPr>
        </p:nvSpPr>
        <p:spPr>
          <a:xfrm>
            <a:off x="1362600" y="562320"/>
            <a:ext cx="9990360" cy="1262160"/>
          </a:xfrm>
          <a:prstGeom prst="rect">
            <a:avLst/>
          </a:prstGeom>
          <a:noFill/>
          <a:ln w="0">
            <a:noFill/>
          </a:ln>
        </p:spPr>
        <p:txBody>
          <a:bodyPr lIns="0" tIns="0" rIns="0" bIns="0" anchor="b">
            <a:noAutofit/>
          </a:bodyPr>
          <a:lstStyle/>
          <a:p>
            <a:pPr indent="0">
              <a:lnSpc>
                <a:spcPct val="100000"/>
              </a:lnSpc>
              <a:buNone/>
              <a:tabLst>
                <a:tab pos="0" algn="l"/>
              </a:tabLst>
            </a:pPr>
            <a:r>
              <a:rPr lang="en-DK" sz="3000" b="0" strike="noStrike" cap="all" spc="-1">
                <a:solidFill>
                  <a:srgbClr val="000000"/>
                </a:solidFill>
                <a:latin typeface="Italian Plate No1"/>
                <a:ea typeface="PingFang SC"/>
              </a:rPr>
              <a:t>VANdforbrug = CO</a:t>
            </a:r>
            <a:r>
              <a:rPr lang="en-DK" sz="3000" b="0" strike="noStrike" cap="all" spc="-1" baseline="-25000">
                <a:solidFill>
                  <a:srgbClr val="000000"/>
                </a:solidFill>
                <a:latin typeface="Italian Plate No1"/>
                <a:ea typeface="PingFang SC"/>
              </a:rPr>
              <a:t>2</a:t>
            </a:r>
            <a:r>
              <a:rPr lang="en-DK" sz="3000" b="0" strike="noStrike" cap="all" spc="-1">
                <a:solidFill>
                  <a:srgbClr val="000000"/>
                </a:solidFill>
                <a:latin typeface="Italian Plate No1"/>
                <a:ea typeface="PingFang SC"/>
              </a:rPr>
              <a:t>-forbrug</a:t>
            </a:r>
            <a:endParaRPr lang="en-DK" sz="3000" b="0" strike="noStrike" spc="-1">
              <a:latin typeface="Arial"/>
            </a:endParaRPr>
          </a:p>
        </p:txBody>
      </p:sp>
      <p:sp>
        <p:nvSpPr>
          <p:cNvPr id="159" name="PlaceHolder 3"/>
          <p:cNvSpPr>
            <a:spLocks noGrp="1"/>
          </p:cNvSpPr>
          <p:nvPr>
            <p:ph/>
          </p:nvPr>
        </p:nvSpPr>
        <p:spPr>
          <a:xfrm>
            <a:off x="392040" y="295200"/>
            <a:ext cx="3839040" cy="178920"/>
          </a:xfrm>
          <a:prstGeom prst="rect">
            <a:avLst/>
          </a:prstGeom>
          <a:noFill/>
          <a:ln w="0">
            <a:noFill/>
          </a:ln>
        </p:spPr>
        <p:txBody>
          <a:bodyPr lIns="0" tIns="0" rIns="0" bIns="0" anchor="ctr">
            <a:noAutofit/>
          </a:bodyPr>
          <a:lstStyle/>
          <a:p>
            <a:pPr indent="0">
              <a:lnSpc>
                <a:spcPct val="90000"/>
              </a:lnSpc>
              <a:spcBef>
                <a:spcPts val="1001"/>
              </a:spcBef>
              <a:buNone/>
              <a:tabLst>
                <a:tab pos="0" algn="l"/>
              </a:tabLst>
            </a:pPr>
            <a:r>
              <a:rPr lang="en-DK" sz="900" b="0" strike="noStrike" cap="all" spc="-1">
                <a:solidFill>
                  <a:srgbClr val="000000"/>
                </a:solidFill>
                <a:latin typeface="Italian Plate No1"/>
              </a:rPr>
              <a:t>DET DATADREVNE KØKKEN</a:t>
            </a:r>
            <a:endParaRPr lang="en-DK" sz="900" b="0" strike="noStrike" spc="-1">
              <a:latin typeface="Arial"/>
            </a:endParaRPr>
          </a:p>
        </p:txBody>
      </p:sp>
      <p:sp>
        <p:nvSpPr>
          <p:cNvPr id="160" name="PlaceHolder 31"/>
          <p:cNvSpPr/>
          <p:nvPr/>
        </p:nvSpPr>
        <p:spPr>
          <a:xfrm>
            <a:off x="1360080" y="1993680"/>
            <a:ext cx="9990360" cy="2866320"/>
          </a:xfrm>
          <a:prstGeom prst="rect">
            <a:avLst/>
          </a:prstGeom>
          <a:noFill/>
          <a:ln w="0">
            <a:noFill/>
          </a:ln>
        </p:spPr>
        <p:style>
          <a:lnRef idx="0">
            <a:scrgbClr r="0" g="0" b="0"/>
          </a:lnRef>
          <a:fillRef idx="0">
            <a:scrgbClr r="0" g="0" b="0"/>
          </a:fillRef>
          <a:effectRef idx="0">
            <a:scrgbClr r="0" g="0" b="0"/>
          </a:effectRef>
          <a:fontRef idx="minor"/>
        </p:style>
      </p:sp>
      <p:sp>
        <p:nvSpPr>
          <p:cNvPr id="162" name="PlaceHolder 27"/>
          <p:cNvSpPr/>
          <p:nvPr/>
        </p:nvSpPr>
        <p:spPr>
          <a:xfrm>
            <a:off x="1360080" y="1993680"/>
            <a:ext cx="9990360" cy="69696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da-DK" sz="1600" b="0" strike="noStrike" spc="-1">
                <a:solidFill>
                  <a:srgbClr val="000000"/>
                </a:solidFill>
                <a:ea typeface="PingFang SC"/>
              </a:rPr>
              <a:t>Vand skal pumpes, transporteres, desinficeres, (ofte) opvarmes og efterfølgende renses igen.</a:t>
            </a:r>
            <a:br>
              <a:rPr lang="da-DK" sz="1600"/>
            </a:br>
            <a:r>
              <a:rPr lang="da-DK" sz="1600" b="0" strike="noStrike" spc="-1">
                <a:solidFill>
                  <a:srgbClr val="000000"/>
                </a:solidFill>
                <a:ea typeface="PingFang SC"/>
              </a:rPr>
              <a:t>Alt dette kan medføre til co</a:t>
            </a:r>
            <a:r>
              <a:rPr lang="da-DK" sz="1600" b="0" strike="noStrike" spc="-1" baseline="-25000">
                <a:solidFill>
                  <a:srgbClr val="000000"/>
                </a:solidFill>
                <a:ea typeface="PingFang SC"/>
              </a:rPr>
              <a:t>2</a:t>
            </a:r>
            <a:r>
              <a:rPr lang="da-DK" sz="1600" b="0" strike="noStrike" spc="-1">
                <a:solidFill>
                  <a:srgbClr val="000000"/>
                </a:solidFill>
                <a:ea typeface="PingFang SC"/>
              </a:rPr>
              <a:t>-udledning, hvis det gøres med energi, der kommer fra fossile brændstoffer.</a:t>
            </a:r>
            <a:endParaRPr lang="da-DK" sz="1600" b="0" strike="noStrike" spc="-1"/>
          </a:p>
        </p:txBody>
      </p:sp>
      <p:sp>
        <p:nvSpPr>
          <p:cNvPr id="5" name="PlaceHolder 4"/>
          <p:cNvSpPr>
            <a:spLocks noGrp="1"/>
          </p:cNvSpPr>
          <p:nvPr>
            <p:ph type="sldNum" idx="5"/>
          </p:nvPr>
        </p:nvSpPr>
        <p:spPr>
          <a:xfrm>
            <a:off x="11353680" y="295560"/>
            <a:ext cx="679320" cy="178920"/>
          </a:xfrm>
          <a:prstGeom prst="rect">
            <a:avLst/>
          </a:prstGeom>
          <a:noFill/>
          <a:ln w="0">
            <a:noFill/>
          </a:ln>
        </p:spPr>
        <p:txBody>
          <a:bodyPr lIns="90000" tIns="45000" rIns="90000" bIns="45000" anchor="ctr">
            <a:noAutofit/>
          </a:bodyPr>
          <a:lstStyle>
            <a:defPPr>
              <a:defRPr lang="da-DK"/>
            </a:defPPr>
            <a:lvl1pPr marL="0" indent="0" algn="r" defTabSz="914400" rtl="0" eaLnBrk="1" latinLnBrk="0" hangingPunct="1">
              <a:lnSpc>
                <a:spcPct val="100000"/>
              </a:lnSpc>
              <a:buNone/>
              <a:tabLst>
                <a:tab pos="0" algn="l"/>
              </a:tabLst>
              <a:defRPr lang="da-DK" sz="900" b="0" strike="noStrike" kern="1200" spc="-1">
                <a:solidFill>
                  <a:srgbClr val="000000"/>
                </a:solidFill>
                <a:latin typeface="Italian Plate No1"/>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1B6E04-5EF7-4022-82D3-FA48D1163EA9}" type="slidenum">
              <a:rPr lang="da-DK" smtClean="0"/>
              <a:pPr/>
              <a:t>46</a:t>
            </a:fld>
            <a:endParaRPr/>
          </a:p>
        </p:txBody>
      </p:sp>
      <p:pic>
        <p:nvPicPr>
          <p:cNvPr id="6" name="Billede 5" descr="Et billede, der indeholder bordservice, skitse, kande, køkkenudstyr&#10;&#10;Automatisk genereret beskrivelse">
            <a:extLst>
              <a:ext uri="{FF2B5EF4-FFF2-40B4-BE49-F238E27FC236}">
                <a16:creationId xmlns:a16="http://schemas.microsoft.com/office/drawing/2014/main" id="{EC4B25D8-B0D8-4DE8-64B0-CDBC96678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560" y="3313439"/>
            <a:ext cx="2362589" cy="2362589"/>
          </a:xfrm>
          <a:prstGeom prst="rect">
            <a:avLst/>
          </a:prstGeom>
        </p:spPr>
      </p:pic>
      <p:pic>
        <p:nvPicPr>
          <p:cNvPr id="8" name="Billede 7" descr="Et billede, der indeholder flaske, sodavand, vandflaske, Plastikflaske&#10;&#10;Automatisk genereret beskrivelse">
            <a:extLst>
              <a:ext uri="{FF2B5EF4-FFF2-40B4-BE49-F238E27FC236}">
                <a16:creationId xmlns:a16="http://schemas.microsoft.com/office/drawing/2014/main" id="{55E38C7B-8EAB-FEF1-537B-55243CECF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007" y="3454753"/>
            <a:ext cx="2256749" cy="2256749"/>
          </a:xfrm>
          <a:prstGeom prst="rect">
            <a:avLst/>
          </a:prstGeom>
        </p:spPr>
      </p:pic>
      <p:pic>
        <p:nvPicPr>
          <p:cNvPr id="10" name="Billede 9" descr="Et billede, der indeholder tegning, skitse, clipart, Stregtegning&#10;&#10;Automatisk genereret beskrivelse">
            <a:extLst>
              <a:ext uri="{FF2B5EF4-FFF2-40B4-BE49-F238E27FC236}">
                <a16:creationId xmlns:a16="http://schemas.microsoft.com/office/drawing/2014/main" id="{B2A371C1-EBF3-CE1B-22FB-E0F750927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0105" y="3216459"/>
            <a:ext cx="3514146" cy="249504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laceHolder 5"/>
          <p:cNvSpPr/>
          <p:nvPr/>
        </p:nvSpPr>
        <p:spPr>
          <a:xfrm>
            <a:off x="1362600" y="1993320"/>
            <a:ext cx="9990360" cy="1425960"/>
          </a:xfrm>
          <a:prstGeom prst="rect">
            <a:avLst/>
          </a:prstGeom>
          <a:noFill/>
          <a:ln w="0">
            <a:noFill/>
          </a:ln>
        </p:spPr>
        <p:style>
          <a:lnRef idx="0">
            <a:scrgbClr r="0" g="0" b="0"/>
          </a:lnRef>
          <a:fillRef idx="0">
            <a:scrgbClr r="0" g="0" b="0"/>
          </a:fillRef>
          <a:effectRef idx="0">
            <a:scrgbClr r="0" g="0" b="0"/>
          </a:effectRef>
          <a:fontRef idx="minor"/>
        </p:style>
      </p:sp>
      <p:sp>
        <p:nvSpPr>
          <p:cNvPr id="164" name="PlaceHolder 1"/>
          <p:cNvSpPr>
            <a:spLocks noGrp="1"/>
          </p:cNvSpPr>
          <p:nvPr>
            <p:ph type="title"/>
          </p:nvPr>
        </p:nvSpPr>
        <p:spPr>
          <a:xfrm>
            <a:off x="1362600" y="562320"/>
            <a:ext cx="9990360" cy="1262160"/>
          </a:xfrm>
          <a:prstGeom prst="rect">
            <a:avLst/>
          </a:prstGeom>
          <a:noFill/>
          <a:ln w="0">
            <a:noFill/>
          </a:ln>
        </p:spPr>
        <p:txBody>
          <a:bodyPr lIns="0" tIns="0" rIns="0" bIns="0" anchor="b">
            <a:noAutofit/>
          </a:bodyPr>
          <a:lstStyle/>
          <a:p>
            <a:pPr indent="0">
              <a:lnSpc>
                <a:spcPct val="100000"/>
              </a:lnSpc>
              <a:buNone/>
              <a:tabLst>
                <a:tab pos="0" algn="l"/>
              </a:tabLst>
            </a:pPr>
            <a:r>
              <a:rPr lang="en-DK" sz="3000" b="0" strike="noStrike" cap="all" spc="-1">
                <a:solidFill>
                  <a:srgbClr val="000000"/>
                </a:solidFill>
                <a:latin typeface="Italian Plate No1"/>
                <a:ea typeface="PingFang SC"/>
              </a:rPr>
              <a:t>Reducér dit vandforbrug i køkkenet</a:t>
            </a:r>
            <a:endParaRPr lang="en-DK" sz="3000" b="0" strike="noStrike" spc="-1">
              <a:latin typeface="Arial"/>
            </a:endParaRPr>
          </a:p>
        </p:txBody>
      </p:sp>
      <p:sp>
        <p:nvSpPr>
          <p:cNvPr id="166" name="PlaceHolder 3"/>
          <p:cNvSpPr>
            <a:spLocks noGrp="1"/>
          </p:cNvSpPr>
          <p:nvPr>
            <p:ph/>
          </p:nvPr>
        </p:nvSpPr>
        <p:spPr>
          <a:xfrm>
            <a:off x="392040" y="295200"/>
            <a:ext cx="3839040" cy="178920"/>
          </a:xfrm>
          <a:prstGeom prst="rect">
            <a:avLst/>
          </a:prstGeom>
          <a:noFill/>
          <a:ln w="0">
            <a:noFill/>
          </a:ln>
        </p:spPr>
        <p:txBody>
          <a:bodyPr lIns="0" tIns="0" rIns="0" bIns="0" anchor="ctr">
            <a:noAutofit/>
          </a:bodyPr>
          <a:lstStyle/>
          <a:p>
            <a:pPr indent="0">
              <a:lnSpc>
                <a:spcPct val="90000"/>
              </a:lnSpc>
              <a:spcBef>
                <a:spcPts val="1001"/>
              </a:spcBef>
              <a:buNone/>
              <a:tabLst>
                <a:tab pos="0" algn="l"/>
              </a:tabLst>
            </a:pPr>
            <a:r>
              <a:rPr lang="en-DK" sz="900" b="0" strike="noStrike" cap="all" spc="-1">
                <a:solidFill>
                  <a:srgbClr val="000000"/>
                </a:solidFill>
                <a:latin typeface="Italian Plate No1"/>
              </a:rPr>
              <a:t>DET DATADREVNE KØKKEN</a:t>
            </a:r>
            <a:endParaRPr lang="en-DK" sz="900" b="0" strike="noStrike" spc="-1">
              <a:latin typeface="Arial"/>
            </a:endParaRPr>
          </a:p>
        </p:txBody>
      </p:sp>
      <p:sp>
        <p:nvSpPr>
          <p:cNvPr id="167" name="PlaceHolder 11"/>
          <p:cNvSpPr/>
          <p:nvPr/>
        </p:nvSpPr>
        <p:spPr>
          <a:xfrm>
            <a:off x="1360080" y="1993680"/>
            <a:ext cx="9990360" cy="2866320"/>
          </a:xfrm>
          <a:prstGeom prst="rect">
            <a:avLst/>
          </a:prstGeom>
          <a:noFill/>
          <a:ln w="0">
            <a:noFill/>
          </a:ln>
        </p:spPr>
        <p:style>
          <a:lnRef idx="0">
            <a:scrgbClr r="0" g="0" b="0"/>
          </a:lnRef>
          <a:fillRef idx="0">
            <a:scrgbClr r="0" g="0" b="0"/>
          </a:fillRef>
          <a:effectRef idx="0">
            <a:scrgbClr r="0" g="0" b="0"/>
          </a:effectRef>
          <a:fontRef idx="minor"/>
        </p:style>
      </p:sp>
      <p:sp>
        <p:nvSpPr>
          <p:cNvPr id="168" name="PlaceHolder 12"/>
          <p:cNvSpPr/>
          <p:nvPr/>
        </p:nvSpPr>
        <p:spPr>
          <a:xfrm>
            <a:off x="1360080" y="1993680"/>
            <a:ext cx="9990360" cy="188383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r>
              <a:rPr lang="en-DK" sz="1600" b="0" strike="noStrike" spc="-1">
                <a:ea typeface="PingFang SC"/>
              </a:rPr>
              <a:t>Der bliver brugt meget vand i køkkenet. Overvej, hvordan du</a:t>
            </a:r>
            <a:r>
              <a:rPr lang="da-DK" sz="1600" b="0" strike="noStrike" spc="-1">
                <a:ea typeface="PingFang SC"/>
              </a:rPr>
              <a:t> </a:t>
            </a:r>
            <a:r>
              <a:rPr lang="en-DK" sz="1600" b="0" strike="noStrike" spc="-1">
                <a:ea typeface="PingFang SC"/>
              </a:rPr>
              <a:t>minimere</a:t>
            </a:r>
            <a:r>
              <a:rPr lang="da-DK" sz="1600" spc="-1">
                <a:ea typeface="PingFang SC"/>
              </a:rPr>
              <a:t>r</a:t>
            </a:r>
            <a:r>
              <a:rPr lang="en-DK" sz="1600" b="0" strike="noStrike" spc="-1">
                <a:ea typeface="PingFang SC"/>
              </a:rPr>
              <a:t> dit forbrug.</a:t>
            </a:r>
            <a:endParaRPr lang="en-DK" sz="1600" b="0" strike="noStrike" spc="-1"/>
          </a:p>
          <a:p>
            <a:endParaRPr lang="en-DK" sz="1600" b="0" strike="noStrike" spc="-1"/>
          </a:p>
          <a:p>
            <a:pPr marL="216000" indent="-216000">
              <a:buClr>
                <a:srgbClr val="000000"/>
              </a:buClr>
              <a:buSzPct val="45000"/>
              <a:buFont typeface="Wingdings" charset="2"/>
              <a:buChar char=""/>
            </a:pPr>
            <a:r>
              <a:rPr lang="en-DK" sz="1600" b="0" strike="noStrike" spc="-1">
                <a:ea typeface="PingFang SC"/>
              </a:rPr>
              <a:t>Råvarevalg (vigtigste faktor!)</a:t>
            </a:r>
            <a:endParaRPr lang="en-DK" sz="1600" b="0" strike="noStrike" spc="-1"/>
          </a:p>
          <a:p>
            <a:pPr marL="216000" indent="-216000">
              <a:buClr>
                <a:srgbClr val="000000"/>
              </a:buClr>
              <a:buSzPct val="45000"/>
              <a:buFont typeface="Wingdings" charset="2"/>
              <a:buChar char=""/>
            </a:pPr>
            <a:r>
              <a:rPr lang="en-DK" sz="1600" b="0" strike="noStrike" spc="-1">
                <a:ea typeface="PingFang SC"/>
              </a:rPr>
              <a:t>Madlavning</a:t>
            </a:r>
            <a:endParaRPr lang="en-DK" sz="1600" b="0" strike="noStrike" spc="-1"/>
          </a:p>
          <a:p>
            <a:pPr marL="216000" indent="-216000">
              <a:buClr>
                <a:srgbClr val="000000"/>
              </a:buClr>
              <a:buSzPct val="45000"/>
              <a:buFont typeface="Wingdings" charset="2"/>
              <a:buChar char=""/>
            </a:pPr>
            <a:r>
              <a:rPr lang="en-DK" sz="1600" b="0" strike="noStrike" spc="-1">
                <a:ea typeface="PingFang SC"/>
              </a:rPr>
              <a:t>Opvask</a:t>
            </a:r>
            <a:endParaRPr lang="en-DK" sz="1600" b="0" strike="noStrike" spc="-1"/>
          </a:p>
          <a:p>
            <a:pPr marL="216000" indent="-216000">
              <a:buClr>
                <a:srgbClr val="000000"/>
              </a:buClr>
              <a:buSzPct val="45000"/>
              <a:buFont typeface="Wingdings" charset="2"/>
              <a:buChar char=""/>
            </a:pPr>
            <a:r>
              <a:rPr lang="en-DK" sz="1600" b="0" strike="noStrike" spc="-1">
                <a:ea typeface="PingFang SC"/>
              </a:rPr>
              <a:t>Rengøring</a:t>
            </a:r>
            <a:br>
              <a:rPr lang="da-DK" sz="1600" b="0" strike="noStrike" spc="-1">
                <a:ea typeface="PingFang SC"/>
              </a:rPr>
            </a:br>
            <a:endParaRPr lang="da-DK" sz="1600" b="0" strike="noStrike" spc="-1">
              <a:ea typeface="PingFang SC"/>
            </a:endParaRPr>
          </a:p>
          <a:p>
            <a:pPr marL="216000" indent="-216000">
              <a:buClr>
                <a:srgbClr val="000000"/>
              </a:buClr>
              <a:buSzPct val="45000"/>
              <a:buFont typeface="Wingdings" charset="2"/>
              <a:buChar char=""/>
            </a:pPr>
            <a:r>
              <a:rPr lang="da-DK" sz="1600" spc="-1">
                <a:ea typeface="PingFang SC"/>
              </a:rPr>
              <a:t>Du skal stadig vaske dine hænder grundigt!</a:t>
            </a:r>
            <a:endParaRPr lang="en-DK" sz="1600" b="0" strike="noStrike" spc="-1"/>
          </a:p>
        </p:txBody>
      </p:sp>
      <p:sp>
        <p:nvSpPr>
          <p:cNvPr id="5" name="PlaceHolder 4"/>
          <p:cNvSpPr>
            <a:spLocks noGrp="1"/>
          </p:cNvSpPr>
          <p:nvPr>
            <p:ph type="sldNum" idx="5"/>
          </p:nvPr>
        </p:nvSpPr>
        <p:spPr>
          <a:xfrm>
            <a:off x="11353680" y="295560"/>
            <a:ext cx="679320" cy="178920"/>
          </a:xfrm>
          <a:prstGeom prst="rect">
            <a:avLst/>
          </a:prstGeom>
          <a:noFill/>
          <a:ln w="0">
            <a:noFill/>
          </a:ln>
        </p:spPr>
        <p:txBody>
          <a:bodyPr lIns="90000" tIns="45000" rIns="90000" bIns="45000" anchor="ctr">
            <a:noAutofit/>
          </a:bodyPr>
          <a:lstStyle>
            <a:defPPr>
              <a:defRPr lang="da-DK"/>
            </a:defPPr>
            <a:lvl1pPr marL="0" indent="0" algn="r" defTabSz="914400" rtl="0" eaLnBrk="1" latinLnBrk="0" hangingPunct="1">
              <a:lnSpc>
                <a:spcPct val="100000"/>
              </a:lnSpc>
              <a:buNone/>
              <a:tabLst>
                <a:tab pos="0" algn="l"/>
              </a:tabLst>
              <a:defRPr lang="da-DK" sz="900" b="0" strike="noStrike" kern="1200" spc="-1">
                <a:solidFill>
                  <a:srgbClr val="000000"/>
                </a:solidFill>
                <a:latin typeface="Italian Plate No1"/>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1B6E04-5EF7-4022-82D3-FA48D1163EA9}" type="slidenum">
              <a:rPr lang="da-DK" smtClean="0"/>
              <a:pPr/>
              <a:t>47</a:t>
            </a:fld>
            <a:endParaRPr/>
          </a:p>
        </p:txBody>
      </p:sp>
      <p:pic>
        <p:nvPicPr>
          <p:cNvPr id="3" name="Billede 2" descr="Et billede, der indeholder sort, mørke&#10;&#10;Automatisk genereret beskrivelse">
            <a:extLst>
              <a:ext uri="{FF2B5EF4-FFF2-40B4-BE49-F238E27FC236}">
                <a16:creationId xmlns:a16="http://schemas.microsoft.com/office/drawing/2014/main" id="{BF7663DB-2E9C-0BC6-2A73-D25331F52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7643">
            <a:off x="6568397" y="1976917"/>
            <a:ext cx="3198541" cy="319854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90ED2A-E7C4-FCB4-A3A0-F4B5C6A0D093}"/>
              </a:ext>
            </a:extLst>
          </p:cNvPr>
          <p:cNvSpPr>
            <a:spLocks noGrp="1"/>
          </p:cNvSpPr>
          <p:nvPr>
            <p:ph type="title"/>
          </p:nvPr>
        </p:nvSpPr>
        <p:spPr/>
        <p:txBody>
          <a:bodyPr/>
          <a:lstStyle/>
          <a:p>
            <a:r>
              <a:rPr lang="da-DK"/>
              <a:t>tak</a:t>
            </a:r>
          </a:p>
        </p:txBody>
      </p:sp>
      <p:sp>
        <p:nvSpPr>
          <p:cNvPr id="4" name="Pladsholder til slidenummer 3">
            <a:extLst>
              <a:ext uri="{FF2B5EF4-FFF2-40B4-BE49-F238E27FC236}">
                <a16:creationId xmlns:a16="http://schemas.microsoft.com/office/drawing/2014/main" id="{A3069C78-09AD-0BB1-8074-8E7DB49BDEFF}"/>
              </a:ext>
            </a:extLst>
          </p:cNvPr>
          <p:cNvSpPr>
            <a:spLocks noGrp="1"/>
          </p:cNvSpPr>
          <p:nvPr>
            <p:ph type="sldNum" sz="quarter" idx="16"/>
          </p:nvPr>
        </p:nvSpPr>
        <p:spPr/>
        <p:txBody>
          <a:bodyPr/>
          <a:lstStyle/>
          <a:p>
            <a:fld id="{CA6BAEFF-E5EB-4E30-946B-3AB4DD7C8F9E}" type="slidenum">
              <a:rPr lang="da-DK" smtClean="0"/>
              <a:pPr/>
              <a:t>48</a:t>
            </a:fld>
            <a:endParaRPr lang="da-DK"/>
          </a:p>
        </p:txBody>
      </p:sp>
    </p:spTree>
    <p:extLst>
      <p:ext uri="{BB962C8B-B14F-4D97-AF65-F5344CB8AC3E}">
        <p14:creationId xmlns:p14="http://schemas.microsoft.com/office/powerpoint/2010/main" val="1926655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6241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BB4D67-4E63-47BA-ABC5-BF5122E0FC76}"/>
              </a:ext>
            </a:extLst>
          </p:cNvPr>
          <p:cNvSpPr>
            <a:spLocks noGrp="1"/>
          </p:cNvSpPr>
          <p:nvPr>
            <p:ph type="ctrTitle"/>
          </p:nvPr>
        </p:nvSpPr>
        <p:spPr>
          <a:xfrm>
            <a:off x="795216" y="573074"/>
            <a:ext cx="10397933" cy="1039564"/>
          </a:xfrm>
        </p:spPr>
        <p:txBody>
          <a:bodyPr/>
          <a:lstStyle/>
          <a:p>
            <a:r>
              <a:rPr lang="da-DK" sz="3200" b="1">
                <a:solidFill>
                  <a:schemeClr val="bg1"/>
                </a:solidFill>
              </a:rPr>
              <a:t>Så, hvad kan data konkret bidrage med?</a:t>
            </a:r>
            <a:endParaRPr lang="en-US"/>
          </a:p>
        </p:txBody>
      </p:sp>
      <p:sp>
        <p:nvSpPr>
          <p:cNvPr id="8" name="Pladsholder til indhold 7">
            <a:extLst>
              <a:ext uri="{FF2B5EF4-FFF2-40B4-BE49-F238E27FC236}">
                <a16:creationId xmlns:a16="http://schemas.microsoft.com/office/drawing/2014/main" id="{0D0D695F-5F15-4188-94B4-33FC4051EDB1}"/>
              </a:ext>
            </a:extLst>
          </p:cNvPr>
          <p:cNvSpPr>
            <a:spLocks noGrp="1"/>
          </p:cNvSpPr>
          <p:nvPr>
            <p:ph type="subTitle" idx="1"/>
          </p:nvPr>
        </p:nvSpPr>
        <p:spPr>
          <a:xfrm>
            <a:off x="798630" y="2358951"/>
            <a:ext cx="10389073" cy="2544278"/>
          </a:xfrm>
        </p:spPr>
        <p:txBody>
          <a:bodyPr vert="horz" lIns="0" tIns="0" rIns="0" bIns="0" rtlCol="0" anchor="t">
            <a:noAutofit/>
          </a:bodyPr>
          <a:lstStyle/>
          <a:p>
            <a:pPr marL="285750" indent="-285750">
              <a:lnSpc>
                <a:spcPct val="100000"/>
              </a:lnSpc>
              <a:buChar char="•"/>
            </a:pPr>
            <a:r>
              <a:rPr lang="da-DK" sz="1800" cap="none">
                <a:solidFill>
                  <a:schemeClr val="bg1"/>
                </a:solidFill>
                <a:latin typeface="IBM Plex Sans"/>
                <a:cs typeface="Times New Roman"/>
              </a:rPr>
              <a:t>Brug data til at få viden om det, du gerne vil forandre.</a:t>
            </a:r>
            <a:endParaRPr lang="da-DK" sz="1800" b="1">
              <a:solidFill>
                <a:schemeClr val="bg1"/>
              </a:solidFill>
              <a:latin typeface="IBM Plex Sans"/>
              <a:cs typeface="Times New Roman" panose="02020603050405020304" pitchFamily="18" charset="0"/>
            </a:endParaRPr>
          </a:p>
          <a:p>
            <a:pPr marL="285750" indent="-285750">
              <a:lnSpc>
                <a:spcPct val="100000"/>
              </a:lnSpc>
              <a:buFont typeface="Arial"/>
              <a:buChar char="•"/>
            </a:pPr>
            <a:r>
              <a:rPr lang="da-DK" sz="1800" cap="none">
                <a:solidFill>
                  <a:schemeClr val="bg1"/>
                </a:solidFill>
                <a:latin typeface="IBM Plex Sans"/>
                <a:cs typeface="Times New Roman"/>
              </a:rPr>
              <a:t>Ved at dokumentere din forandring, kan du se den konkrete effekt af din indsats.</a:t>
            </a:r>
          </a:p>
          <a:p>
            <a:pPr marL="285750" indent="-285750">
              <a:lnSpc>
                <a:spcPct val="100000"/>
              </a:lnSpc>
              <a:buFont typeface="Arial"/>
              <a:buChar char="•"/>
            </a:pPr>
            <a:r>
              <a:rPr lang="da-DK" sz="1800" cap="none">
                <a:solidFill>
                  <a:schemeClr val="bg1"/>
                </a:solidFill>
                <a:latin typeface="IBM Plex Sans"/>
                <a:cs typeface="Times New Roman"/>
              </a:rPr>
              <a:t>Brug data til at vedholde, holde fokus og motivere til en forandring.</a:t>
            </a:r>
          </a:p>
          <a:p>
            <a:pPr marL="285750" indent="-285750">
              <a:lnSpc>
                <a:spcPct val="100000"/>
              </a:lnSpc>
              <a:buFont typeface="Arial"/>
              <a:buChar char="•"/>
            </a:pPr>
            <a:r>
              <a:rPr lang="da-DK" sz="1800" cap="none">
                <a:solidFill>
                  <a:schemeClr val="bg1"/>
                </a:solidFill>
                <a:latin typeface="IBM Plex Sans"/>
                <a:cs typeface="Times New Roman"/>
              </a:rPr>
              <a:t>Data som kommunikationsværktøj </a:t>
            </a:r>
            <a:r>
              <a:rPr lang="da-DK" sz="1800" u="sng" cap="none">
                <a:solidFill>
                  <a:schemeClr val="bg1"/>
                </a:solidFill>
                <a:latin typeface="IBM Plex Sans"/>
                <a:cs typeface="Times New Roman"/>
              </a:rPr>
              <a:t>før</a:t>
            </a:r>
            <a:r>
              <a:rPr lang="da-DK" sz="1800" cap="none">
                <a:solidFill>
                  <a:schemeClr val="bg1"/>
                </a:solidFill>
                <a:latin typeface="IBM Plex Sans"/>
                <a:cs typeface="Times New Roman"/>
              </a:rPr>
              <a:t>, </a:t>
            </a:r>
            <a:r>
              <a:rPr lang="da-DK" sz="1800" u="sng" cap="none">
                <a:solidFill>
                  <a:schemeClr val="bg1"/>
                </a:solidFill>
                <a:latin typeface="IBM Plex Sans"/>
                <a:cs typeface="Times New Roman"/>
              </a:rPr>
              <a:t>under</a:t>
            </a:r>
            <a:r>
              <a:rPr lang="da-DK" sz="1800" cap="none">
                <a:solidFill>
                  <a:schemeClr val="bg1"/>
                </a:solidFill>
                <a:latin typeface="IBM Plex Sans"/>
                <a:cs typeface="Times New Roman"/>
              </a:rPr>
              <a:t> og </a:t>
            </a:r>
            <a:r>
              <a:rPr lang="da-DK" sz="1800" u="sng" cap="none">
                <a:solidFill>
                  <a:schemeClr val="bg1"/>
                </a:solidFill>
                <a:latin typeface="IBM Plex Sans"/>
                <a:cs typeface="Times New Roman"/>
              </a:rPr>
              <a:t>efter</a:t>
            </a:r>
            <a:r>
              <a:rPr lang="da-DK" sz="1800" cap="none">
                <a:solidFill>
                  <a:schemeClr val="bg1"/>
                </a:solidFill>
                <a:latin typeface="IBM Plex Sans"/>
                <a:cs typeface="Times New Roman"/>
              </a:rPr>
              <a:t> din forandringsproces.</a:t>
            </a:r>
          </a:p>
          <a:p>
            <a:pPr marL="285750" indent="-285750">
              <a:lnSpc>
                <a:spcPct val="100000"/>
              </a:lnSpc>
              <a:buFont typeface="Arial"/>
              <a:buChar char="•"/>
            </a:pPr>
            <a:r>
              <a:rPr lang="da-DK" sz="1800" cap="none">
                <a:solidFill>
                  <a:schemeClr val="bg1"/>
                </a:solidFill>
                <a:latin typeface="IBM Plex Sans"/>
                <a:cs typeface="Times New Roman"/>
              </a:rPr>
              <a:t>Data som statusværktøj. </a:t>
            </a:r>
            <a:endParaRPr lang="da-DK" sz="1800" cap="none">
              <a:solidFill>
                <a:schemeClr val="bg1"/>
              </a:solidFill>
              <a:latin typeface="IBM Plex Sans"/>
              <a:cs typeface="Times New Roman" panose="02020603050405020304" pitchFamily="18" charset="0"/>
            </a:endParaRPr>
          </a:p>
          <a:p>
            <a:pPr marL="285750" indent="-285750">
              <a:lnSpc>
                <a:spcPct val="100000"/>
              </a:lnSpc>
              <a:buFont typeface="Arial"/>
              <a:buChar char="•"/>
            </a:pPr>
            <a:r>
              <a:rPr lang="da-DK" sz="1800" cap="none">
                <a:solidFill>
                  <a:schemeClr val="bg1"/>
                </a:solidFill>
                <a:latin typeface="IBM Plex Sans"/>
                <a:cs typeface="Times New Roman"/>
              </a:rPr>
              <a:t>Monitorere over tid , hvad køkkenets ressourcer konkret bliver brugt til.</a:t>
            </a:r>
            <a:endParaRPr lang="da-DK" sz="1800" cap="none">
              <a:solidFill>
                <a:schemeClr val="bg1"/>
              </a:solidFill>
              <a:latin typeface="IBM Plex Sans"/>
              <a:cs typeface="Times New Roman" panose="02020603050405020304" pitchFamily="18" charset="0"/>
            </a:endParaRPr>
          </a:p>
          <a:p>
            <a:pPr>
              <a:buFontTx/>
              <a:buChar char="-"/>
            </a:pPr>
            <a:endParaRPr lang="da-DK"/>
          </a:p>
        </p:txBody>
      </p:sp>
      <p:sp>
        <p:nvSpPr>
          <p:cNvPr id="4" name="Pladsholder til slidenummer 3">
            <a:extLst>
              <a:ext uri="{FF2B5EF4-FFF2-40B4-BE49-F238E27FC236}">
                <a16:creationId xmlns:a16="http://schemas.microsoft.com/office/drawing/2014/main" id="{29283118-7678-4C03-9984-6727F797E6D6}"/>
              </a:ext>
            </a:extLst>
          </p:cNvPr>
          <p:cNvSpPr>
            <a:spLocks noGrp="1"/>
          </p:cNvSpPr>
          <p:nvPr>
            <p:ph type="sldNum" sz="quarter" idx="12"/>
          </p:nvPr>
        </p:nvSpPr>
        <p:spPr/>
        <p:txBody>
          <a:bodyPr/>
          <a:lstStyle/>
          <a:p>
            <a:fld id="{CA6BAEFF-E5EB-4E30-946B-3AB4DD7C8F9E}" type="slidenum">
              <a:rPr lang="da-DK" smtClean="0"/>
              <a:t>5</a:t>
            </a:fld>
            <a:endParaRPr lang="da-DK"/>
          </a:p>
        </p:txBody>
      </p:sp>
    </p:spTree>
    <p:extLst>
      <p:ext uri="{BB962C8B-B14F-4D97-AF65-F5344CB8AC3E}">
        <p14:creationId xmlns:p14="http://schemas.microsoft.com/office/powerpoint/2010/main" val="2793861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FB06CBF1-4B04-EA09-B4CF-3FA064B075C8}"/>
              </a:ext>
            </a:extLst>
          </p:cNvPr>
          <p:cNvSpPr>
            <a:spLocks noGrp="1"/>
          </p:cNvSpPr>
          <p:nvPr>
            <p:ph type="title"/>
          </p:nvPr>
        </p:nvSpPr>
        <p:spPr>
          <a:xfrm>
            <a:off x="259355" y="859641"/>
            <a:ext cx="5358164" cy="915443"/>
          </a:xfrm>
        </p:spPr>
        <p:txBody>
          <a:bodyPr>
            <a:normAutofit fontScale="90000"/>
          </a:bodyPr>
          <a:lstStyle/>
          <a:p>
            <a:r>
              <a:rPr lang="da-DK" sz="3200" b="1">
                <a:effectLst/>
              </a:rPr>
              <a:t>Earth </a:t>
            </a:r>
            <a:r>
              <a:rPr lang="da-DK" sz="3200" b="1" err="1">
                <a:effectLst/>
              </a:rPr>
              <a:t>Overshoot</a:t>
            </a:r>
            <a:r>
              <a:rPr lang="da-DK" sz="3200" b="1">
                <a:effectLst/>
              </a:rPr>
              <a:t> Day – </a:t>
            </a:r>
            <a:br>
              <a:rPr lang="da-DK" sz="3200" b="1">
                <a:effectLst/>
              </a:rPr>
            </a:br>
            <a:r>
              <a:rPr lang="da-DK" sz="3200" b="1">
                <a:effectLst/>
              </a:rPr>
              <a:t>Menneskers økologiske fodaftryk </a:t>
            </a:r>
            <a:r>
              <a:rPr lang="da-DK" sz="3200">
                <a:effectLst/>
              </a:rPr>
              <a:t> </a:t>
            </a:r>
            <a:br>
              <a:rPr lang="da-DK" sz="3200">
                <a:effectLst/>
              </a:rPr>
            </a:br>
            <a:endParaRPr lang="en-US"/>
          </a:p>
        </p:txBody>
      </p:sp>
      <p:sp>
        <p:nvSpPr>
          <p:cNvPr id="3" name="Tekstfelt 2">
            <a:extLst>
              <a:ext uri="{FF2B5EF4-FFF2-40B4-BE49-F238E27FC236}">
                <a16:creationId xmlns:a16="http://schemas.microsoft.com/office/drawing/2014/main" id="{3070D1BF-AEFC-7719-A31C-B7EF33F03C2F}"/>
              </a:ext>
            </a:extLst>
          </p:cNvPr>
          <p:cNvSpPr txBox="1"/>
          <p:nvPr/>
        </p:nvSpPr>
        <p:spPr>
          <a:xfrm>
            <a:off x="526055" y="2518033"/>
            <a:ext cx="4386392" cy="3922960"/>
          </a:xfrm>
          <a:prstGeom prst="rect">
            <a:avLst/>
          </a:prstGeom>
        </p:spPr>
        <p:txBody>
          <a:bodyPr vert="horz" lIns="0" tIns="0" rIns="0" bIns="0" rtlCol="0" anchor="t">
            <a:noAutofit/>
          </a:bodyPr>
          <a:lstStyle/>
          <a:p>
            <a:pPr>
              <a:spcAft>
                <a:spcPts val="600"/>
              </a:spcAft>
            </a:pPr>
            <a:r>
              <a:rPr lang="da-DK" sz="1600">
                <a:effectLst/>
              </a:rPr>
              <a:t>Den dag på et kalenderår, hvor det er beregnet, at Jordens befolkning har forbrugt de ressourcer, som planeten kan gendanne på et år.</a:t>
            </a:r>
            <a:r>
              <a:rPr lang="da-DK" sz="1600"/>
              <a:t> </a:t>
            </a:r>
          </a:p>
          <a:p>
            <a:pPr>
              <a:spcAft>
                <a:spcPts val="600"/>
              </a:spcAft>
            </a:pPr>
            <a:r>
              <a:rPr lang="da-DK" sz="1600">
                <a:effectLst/>
              </a:rPr>
              <a:t>Earth </a:t>
            </a:r>
            <a:r>
              <a:rPr lang="da-DK" sz="1600" err="1">
                <a:effectLst/>
              </a:rPr>
              <a:t>Overshoot</a:t>
            </a:r>
            <a:r>
              <a:rPr lang="da-DK" sz="1600">
                <a:effectLst/>
              </a:rPr>
              <a:t> Day er i 2023 estimeret til d. 2 aug. </a:t>
            </a:r>
          </a:p>
          <a:p>
            <a:pPr>
              <a:spcAft>
                <a:spcPts val="600"/>
              </a:spcAft>
            </a:pPr>
            <a:endParaRPr lang="da-DK" sz="1600">
              <a:effectLst/>
            </a:endParaRPr>
          </a:p>
          <a:p>
            <a:pPr>
              <a:spcAft>
                <a:spcPts val="600"/>
              </a:spcAft>
            </a:pPr>
            <a:r>
              <a:rPr lang="da-DK" sz="1600"/>
              <a:t>De fleste vestlige landes </a:t>
            </a:r>
            <a:r>
              <a:rPr lang="da-DK" sz="1600" err="1"/>
              <a:t>overshoot</a:t>
            </a:r>
            <a:r>
              <a:rPr lang="da-DK" sz="1600"/>
              <a:t> dag falder dog langt tidligere på året, fx falder </a:t>
            </a:r>
            <a:r>
              <a:rPr lang="da-DK" sz="1600" err="1"/>
              <a:t>overshoot</a:t>
            </a:r>
            <a:r>
              <a:rPr lang="da-DK" sz="1600"/>
              <a:t> dag i alle lande i Skandinavien inden d. 4 april 2023!</a:t>
            </a:r>
            <a:endParaRPr lang="da-DK" sz="1600" b="1">
              <a:ea typeface="+mn-lt"/>
              <a:cs typeface="+mn-lt"/>
            </a:endParaRPr>
          </a:p>
          <a:p>
            <a:pPr>
              <a:spcAft>
                <a:spcPts val="600"/>
              </a:spcAft>
            </a:pPr>
            <a:endParaRPr lang="da-DK" sz="1600"/>
          </a:p>
          <a:p>
            <a:pPr>
              <a:spcAft>
                <a:spcPts val="600"/>
              </a:spcAft>
            </a:pPr>
            <a:endParaRPr lang="da-DK" sz="1600"/>
          </a:p>
          <a:p>
            <a:pPr>
              <a:spcAft>
                <a:spcPts val="600"/>
              </a:spcAft>
            </a:pPr>
            <a:endParaRPr lang="da-DK" sz="1200"/>
          </a:p>
          <a:p>
            <a:pPr>
              <a:spcAft>
                <a:spcPts val="600"/>
              </a:spcAft>
            </a:pPr>
            <a:endParaRPr lang="da-DK" sz="1200"/>
          </a:p>
        </p:txBody>
      </p:sp>
      <p:pic>
        <p:nvPicPr>
          <p:cNvPr id="1026" name="Picture 2" descr="Country Overshoot Days 2023 - Earth Overshoot Day">
            <a:extLst>
              <a:ext uri="{FF2B5EF4-FFF2-40B4-BE49-F238E27FC236}">
                <a16:creationId xmlns:a16="http://schemas.microsoft.com/office/drawing/2014/main" id="{F8BA69BF-6757-CD89-DB9B-49C91F910A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53300" y="857519"/>
            <a:ext cx="5900500" cy="4764654"/>
          </a:xfrm>
          <a:prstGeom prst="rect">
            <a:avLst/>
          </a:prstGeom>
          <a:solidFill>
            <a:srgbClr val="FFFFFF"/>
          </a:solidFill>
        </p:spPr>
      </p:pic>
      <p:sp>
        <p:nvSpPr>
          <p:cNvPr id="1035" name="Slide Number Placeholder 5">
            <a:extLst>
              <a:ext uri="{FF2B5EF4-FFF2-40B4-BE49-F238E27FC236}">
                <a16:creationId xmlns:a16="http://schemas.microsoft.com/office/drawing/2014/main" id="{617A329F-B052-CA72-B88D-6D7BC4567A1D}"/>
              </a:ext>
            </a:extLst>
          </p:cNvPr>
          <p:cNvSpPr>
            <a:spLocks noGrp="1"/>
          </p:cNvSpPr>
          <p:nvPr>
            <p:ph type="sldNum" sz="quarter" idx="17"/>
          </p:nvPr>
        </p:nvSpPr>
        <p:spPr>
          <a:xfrm>
            <a:off x="11353800" y="295609"/>
            <a:ext cx="680224" cy="180000"/>
          </a:xfrm>
        </p:spPr>
        <p:txBody>
          <a:bodyPr/>
          <a:lstStyle/>
          <a:p>
            <a:pPr>
              <a:spcAft>
                <a:spcPts val="600"/>
              </a:spcAft>
            </a:pPr>
            <a:fld id="{CA6BAEFF-E5EB-4E30-946B-3AB4DD7C8F9E}" type="slidenum">
              <a:rPr lang="da-DK" smtClean="0"/>
              <a:pPr>
                <a:spcAft>
                  <a:spcPts val="600"/>
                </a:spcAft>
              </a:pPr>
              <a:t>6</a:t>
            </a:fld>
            <a:endParaRPr lang="da-DK"/>
          </a:p>
        </p:txBody>
      </p:sp>
    </p:spTree>
    <p:extLst>
      <p:ext uri="{BB962C8B-B14F-4D97-AF65-F5344CB8AC3E}">
        <p14:creationId xmlns:p14="http://schemas.microsoft.com/office/powerpoint/2010/main" val="177493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038AD8-EAA2-072E-600F-112830859999}"/>
              </a:ext>
            </a:extLst>
          </p:cNvPr>
          <p:cNvSpPr>
            <a:spLocks noGrp="1"/>
          </p:cNvSpPr>
          <p:nvPr>
            <p:ph type="title"/>
          </p:nvPr>
        </p:nvSpPr>
        <p:spPr>
          <a:xfrm>
            <a:off x="434267" y="512938"/>
            <a:ext cx="9991344" cy="1263141"/>
          </a:xfrm>
        </p:spPr>
        <p:txBody>
          <a:bodyPr/>
          <a:lstStyle/>
          <a:p>
            <a:r>
              <a:rPr lang="da-DK" sz="3200"/>
              <a:t>Danmarks  </a:t>
            </a:r>
            <a:r>
              <a:rPr lang="da-DK" sz="3200" err="1"/>
              <a:t>overshoot</a:t>
            </a:r>
            <a:r>
              <a:rPr lang="da-DK" sz="3200"/>
              <a:t> </a:t>
            </a:r>
            <a:r>
              <a:rPr lang="da-DK" sz="3200" err="1"/>
              <a:t>day</a:t>
            </a:r>
            <a:endParaRPr lang="da-DK" sz="3200"/>
          </a:p>
        </p:txBody>
      </p:sp>
      <p:pic>
        <p:nvPicPr>
          <p:cNvPr id="5" name="Billede 5">
            <a:extLst>
              <a:ext uri="{FF2B5EF4-FFF2-40B4-BE49-F238E27FC236}">
                <a16:creationId xmlns:a16="http://schemas.microsoft.com/office/drawing/2014/main" id="{52B38C7F-E310-EB1A-F609-D49F009CC583}"/>
              </a:ext>
            </a:extLst>
          </p:cNvPr>
          <p:cNvPicPr>
            <a:picLocks noGrp="1" noChangeAspect="1"/>
          </p:cNvPicPr>
          <p:nvPr>
            <p:ph idx="1"/>
          </p:nvPr>
        </p:nvPicPr>
        <p:blipFill rotWithShape="1">
          <a:blip r:embed="rId3"/>
          <a:stretch/>
        </p:blipFill>
        <p:spPr>
          <a:xfrm>
            <a:off x="5429939" y="1776079"/>
            <a:ext cx="6285620" cy="3956058"/>
          </a:xfrm>
        </p:spPr>
      </p:pic>
      <p:sp>
        <p:nvSpPr>
          <p:cNvPr id="3" name="Pladsholder til slidenummer 2">
            <a:extLst>
              <a:ext uri="{FF2B5EF4-FFF2-40B4-BE49-F238E27FC236}">
                <a16:creationId xmlns:a16="http://schemas.microsoft.com/office/drawing/2014/main" id="{6BC4DA3B-E321-CF84-467B-9D5197AC8BD0}"/>
              </a:ext>
            </a:extLst>
          </p:cNvPr>
          <p:cNvSpPr>
            <a:spLocks noGrp="1"/>
          </p:cNvSpPr>
          <p:nvPr>
            <p:ph type="sldNum" sz="quarter" idx="12"/>
          </p:nvPr>
        </p:nvSpPr>
        <p:spPr/>
        <p:txBody>
          <a:bodyPr/>
          <a:lstStyle/>
          <a:p>
            <a:fld id="{CA6BAEFF-E5EB-4E30-946B-3AB4DD7C8F9E}" type="slidenum">
              <a:rPr lang="da-DK" smtClean="0"/>
              <a:pPr/>
              <a:t>7</a:t>
            </a:fld>
            <a:endParaRPr lang="da-DK"/>
          </a:p>
        </p:txBody>
      </p:sp>
      <p:pic>
        <p:nvPicPr>
          <p:cNvPr id="6" name="Billede 6" descr="Et billede, der indeholder bord&#10;&#10;Beskrivelsen er genereret automatisk">
            <a:extLst>
              <a:ext uri="{FF2B5EF4-FFF2-40B4-BE49-F238E27FC236}">
                <a16:creationId xmlns:a16="http://schemas.microsoft.com/office/drawing/2014/main" id="{44ADFA37-299A-0881-0A55-CFD8531CD1CC}"/>
              </a:ext>
            </a:extLst>
          </p:cNvPr>
          <p:cNvPicPr>
            <a:picLocks noChangeAspect="1"/>
          </p:cNvPicPr>
          <p:nvPr/>
        </p:nvPicPr>
        <p:blipFill>
          <a:blip r:embed="rId4"/>
          <a:stretch>
            <a:fillRect/>
          </a:stretch>
        </p:blipFill>
        <p:spPr>
          <a:xfrm>
            <a:off x="5780905" y="3768546"/>
            <a:ext cx="5322276" cy="1230489"/>
          </a:xfrm>
          <a:prstGeom prst="rect">
            <a:avLst/>
          </a:prstGeom>
        </p:spPr>
      </p:pic>
      <p:sp>
        <p:nvSpPr>
          <p:cNvPr id="7" name="Tekstfelt 6">
            <a:extLst>
              <a:ext uri="{FF2B5EF4-FFF2-40B4-BE49-F238E27FC236}">
                <a16:creationId xmlns:a16="http://schemas.microsoft.com/office/drawing/2014/main" id="{697A3309-70A6-043D-8AC8-A8AB998B5CE4}"/>
              </a:ext>
            </a:extLst>
          </p:cNvPr>
          <p:cNvSpPr txBox="1"/>
          <p:nvPr/>
        </p:nvSpPr>
        <p:spPr>
          <a:xfrm>
            <a:off x="392113" y="1832102"/>
            <a:ext cx="473424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da-DK" sz="1600"/>
              <a:t>Danmarks </a:t>
            </a:r>
            <a:r>
              <a:rPr lang="da-DK" sz="1600" err="1"/>
              <a:t>Overshoot</a:t>
            </a:r>
            <a:r>
              <a:rPr lang="da-DK" sz="1600"/>
              <a:t> Day falder i 2023 allerede d. 28 marts. </a:t>
            </a:r>
          </a:p>
          <a:p>
            <a:pPr marL="285750" indent="-285750">
              <a:buFont typeface="Arial" panose="020B0604020202020204" pitchFamily="34" charset="0"/>
              <a:buChar char="•"/>
            </a:pPr>
            <a:endParaRPr lang="da-DK" sz="1600"/>
          </a:p>
          <a:p>
            <a:pPr marL="285750" indent="-285750">
              <a:buFont typeface="Arial" panose="020B0604020202020204" pitchFamily="34" charset="0"/>
              <a:buChar char="•"/>
            </a:pPr>
            <a:r>
              <a:rPr lang="da-DK" sz="1600"/>
              <a:t>Ifølge WWF har Danmark det 15. højeste forbrug i verden målt per indbygger. Vi har tidligere ligget endnu højere på listen. Det betyder desværre ikke, at Danmark har forbedret sig men derimod, at de andre lande har øget deres forbrug markant.</a:t>
            </a:r>
          </a:p>
          <a:p>
            <a:pPr marL="285750" indent="-285750">
              <a:buFont typeface="Arial" panose="020B0604020202020204" pitchFamily="34" charset="0"/>
              <a:buChar char="•"/>
            </a:pPr>
            <a:endParaRPr lang="da-DK" sz="1600">
              <a:ea typeface="+mn-lt"/>
              <a:cs typeface="+mn-lt"/>
            </a:endParaRPr>
          </a:p>
          <a:p>
            <a:pPr marL="285750" indent="-285750">
              <a:buFont typeface="Arial" panose="020B0604020202020204" pitchFamily="34" charset="0"/>
              <a:buChar char="•"/>
            </a:pPr>
            <a:r>
              <a:rPr lang="da-DK" sz="1600">
                <a:ea typeface="+mn-lt"/>
                <a:cs typeface="+mn-lt"/>
              </a:rPr>
              <a:t>Forbruget af 4 jordkloder har ligget relativt stabilt siden 2015, dvs. pt. er der i en dansk kontekst ingen udvikling imod et mere bæredygtigt forbrug. </a:t>
            </a:r>
          </a:p>
        </p:txBody>
      </p:sp>
    </p:spTree>
    <p:extLst>
      <p:ext uri="{BB962C8B-B14F-4D97-AF65-F5344CB8AC3E}">
        <p14:creationId xmlns:p14="http://schemas.microsoft.com/office/powerpoint/2010/main" val="550443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04EA8-D6F2-B47A-F05C-A687460861ED}"/>
              </a:ext>
            </a:extLst>
          </p:cNvPr>
          <p:cNvSpPr>
            <a:spLocks noGrp="1"/>
          </p:cNvSpPr>
          <p:nvPr>
            <p:ph type="ctrTitle"/>
          </p:nvPr>
        </p:nvSpPr>
        <p:spPr>
          <a:xfrm>
            <a:off x="765292" y="665752"/>
            <a:ext cx="10581735" cy="1050506"/>
          </a:xfrm>
        </p:spPr>
        <p:txBody>
          <a:bodyPr vert="horz" lIns="0" tIns="0" rIns="0" bIns="0" rtlCol="0" anchor="b" anchorCtr="0">
            <a:noAutofit/>
          </a:bodyPr>
          <a:lstStyle/>
          <a:p>
            <a:pPr algn="l"/>
            <a:r>
              <a:rPr lang="da-DK" sz="3200">
                <a:cs typeface="Calibri Light"/>
              </a:rPr>
              <a:t>FN´s verdensmål 12</a:t>
            </a:r>
            <a:r>
              <a:rPr lang="en-US" sz="3200">
                <a:cs typeface="Calibri Light"/>
              </a:rPr>
              <a:t> </a:t>
            </a:r>
          </a:p>
        </p:txBody>
      </p:sp>
      <p:sp>
        <p:nvSpPr>
          <p:cNvPr id="3" name="Subtitle 2">
            <a:extLst>
              <a:ext uri="{FF2B5EF4-FFF2-40B4-BE49-F238E27FC236}">
                <a16:creationId xmlns:a16="http://schemas.microsoft.com/office/drawing/2014/main" id="{C74881E7-F0EA-9BCF-B036-DB5913ADF356}"/>
              </a:ext>
            </a:extLst>
          </p:cNvPr>
          <p:cNvSpPr>
            <a:spLocks noGrp="1"/>
          </p:cNvSpPr>
          <p:nvPr>
            <p:ph type="subTitle" idx="1"/>
          </p:nvPr>
        </p:nvSpPr>
        <p:spPr>
          <a:xfrm>
            <a:off x="765292" y="1823576"/>
            <a:ext cx="5994820" cy="4488100"/>
          </a:xfrm>
        </p:spPr>
        <p:txBody>
          <a:bodyPr vert="horz" lIns="91440" tIns="45720" rIns="91440" bIns="45720" rtlCol="0" anchor="t">
            <a:noAutofit/>
          </a:bodyPr>
          <a:lstStyle/>
          <a:p>
            <a:r>
              <a:rPr lang="da-DK" sz="1600" cap="none">
                <a:latin typeface="IBM Plex Sans" panose="020B0503050203000203" pitchFamily="34" charset="0"/>
              </a:rPr>
              <a:t>Verdensmål 12: ”</a:t>
            </a:r>
            <a:r>
              <a:rPr lang="da-DK" sz="1600" i="1" cap="none">
                <a:latin typeface="IBM Plex Sans" panose="020B0503050203000203" pitchFamily="34" charset="0"/>
              </a:rPr>
              <a:t>Økonomisk vækst og bæredygtig udvikling kræver, at vi hurtigst muligt reducerer vores fodaftryk på naturen ved at ændre på den måde vi producerer og forbruger vores varer og ressourcer på</a:t>
            </a:r>
            <a:r>
              <a:rPr lang="da-DK" sz="1600" cap="none">
                <a:latin typeface="IBM Plex Sans" panose="020B0503050203000203" pitchFamily="34" charset="0"/>
              </a:rPr>
              <a:t>”. </a:t>
            </a:r>
          </a:p>
          <a:p>
            <a:endParaRPr lang="da-DK" sz="1600" b="1" cap="none">
              <a:latin typeface="IBM Plex Sans" panose="020B0503050203000203" pitchFamily="34" charset="0"/>
              <a:cs typeface="Calibri"/>
            </a:endParaRPr>
          </a:p>
          <a:p>
            <a:r>
              <a:rPr lang="da-DK" sz="1600" b="1" cap="none">
                <a:latin typeface="IBM Plex Sans" panose="020B0503050203000203" pitchFamily="34" charset="0"/>
                <a:cs typeface="Calibri"/>
              </a:rPr>
              <a:t>Disse tre delmål er særligt relevante ift. Det datadrevne køkken: </a:t>
            </a:r>
            <a:endParaRPr lang="da-DK" sz="1800" b="1" cap="none">
              <a:latin typeface="IBM Plex Sans" panose="020B0503050203000203" pitchFamily="34" charset="0"/>
              <a:cs typeface="Calibri"/>
            </a:endParaRPr>
          </a:p>
          <a:p>
            <a:pPr marL="285750" indent="-285750">
              <a:buFont typeface="Arial" panose="020B0604020202020204" pitchFamily="34" charset="0"/>
              <a:buChar char="•"/>
            </a:pPr>
            <a:r>
              <a:rPr lang="da-DK" sz="1400" cap="none">
                <a:latin typeface="IBM Plex Sans" panose="020B0503050203000203" pitchFamily="34" charset="0"/>
                <a:cs typeface="Calibri"/>
              </a:rPr>
              <a:t>12.2 Bæredygtig forvaltning og effektiv udnyttelse af naturressourcer.</a:t>
            </a:r>
          </a:p>
          <a:p>
            <a:pPr marL="285750" indent="-285750">
              <a:buFont typeface="Arial" panose="020B0604020202020204" pitchFamily="34" charset="0"/>
              <a:buChar char="•"/>
            </a:pPr>
            <a:r>
              <a:rPr lang="da-DK" sz="1400" cap="none">
                <a:latin typeface="IBM Plex Sans" panose="020B0503050203000203" pitchFamily="34" charset="0"/>
                <a:cs typeface="Calibri"/>
              </a:rPr>
              <a:t>12.3 </a:t>
            </a:r>
            <a:r>
              <a:rPr lang="da-DK" sz="1400" cap="none">
                <a:latin typeface="IBM Plex Sans" panose="020B0503050203000203" pitchFamily="34" charset="0"/>
              </a:rPr>
              <a:t>Inden 2030 skal det globale madspild på detail- og forbrugerniveau pr. Indbygger halveres og fødevaretab i produktions- og forsyningskæder, herunder tab af afgrøder efter høst, skal reduceres.</a:t>
            </a:r>
          </a:p>
          <a:p>
            <a:pPr marL="285750" indent="-285750" algn="l">
              <a:buFont typeface="Arial" panose="020B0604020202020204" pitchFamily="34" charset="0"/>
              <a:buChar char="•"/>
            </a:pPr>
            <a:r>
              <a:rPr lang="da-DK" sz="1400" cap="none">
                <a:latin typeface="IBM Plex Sans" panose="020B0503050203000203" pitchFamily="34" charset="0"/>
                <a:ea typeface="+mn-lt"/>
                <a:cs typeface="+mn-lt"/>
              </a:rPr>
              <a:t>12.8  Information og viden om bæredygtig udvikling og livsstil i harmoni med naturen.</a:t>
            </a:r>
            <a:endParaRPr lang="da-DK" sz="2400">
              <a:latin typeface="IBM Plex Sans" panose="020B0503050203000203" pitchFamily="34" charset="0"/>
            </a:endParaRPr>
          </a:p>
        </p:txBody>
      </p:sp>
      <p:pic>
        <p:nvPicPr>
          <p:cNvPr id="5" name="Billede 2" descr="Et billede, der indeholder tekst, clipart, skærmbillede&#10;&#10;Automatisk genereret beskrivelse">
            <a:extLst>
              <a:ext uri="{FF2B5EF4-FFF2-40B4-BE49-F238E27FC236}">
                <a16:creationId xmlns:a16="http://schemas.microsoft.com/office/drawing/2014/main" id="{1CC8EA68-45A1-3157-46E5-840FF67ED2DC}"/>
              </a:ext>
            </a:extLst>
          </p:cNvPr>
          <p:cNvPicPr>
            <a:picLocks noChangeAspect="1"/>
          </p:cNvPicPr>
          <p:nvPr/>
        </p:nvPicPr>
        <p:blipFill rotWithShape="1">
          <a:blip r:embed="rId3">
            <a:extLst>
              <a:ext uri="{28A0092B-C50C-407E-A947-70E740481C1C}">
                <a14:useLocalDpi xmlns:a14="http://schemas.microsoft.com/office/drawing/2010/main" val="0"/>
              </a:ext>
            </a:extLst>
          </a:blip>
          <a:srcRect l="22143" r="21780"/>
          <a:stretch/>
        </p:blipFill>
        <p:spPr>
          <a:xfrm>
            <a:off x="7486503" y="1821190"/>
            <a:ext cx="3650847" cy="3417930"/>
          </a:xfrm>
          <a:prstGeom prst="rect">
            <a:avLst/>
          </a:prstGeom>
        </p:spPr>
      </p:pic>
      <p:sp>
        <p:nvSpPr>
          <p:cNvPr id="6" name="Slide Number Placeholder 3">
            <a:extLst>
              <a:ext uri="{FF2B5EF4-FFF2-40B4-BE49-F238E27FC236}">
                <a16:creationId xmlns:a16="http://schemas.microsoft.com/office/drawing/2014/main" id="{96E37E8F-4CEE-7196-2F4D-9798AF2C0F8B}"/>
              </a:ext>
            </a:extLst>
          </p:cNvPr>
          <p:cNvSpPr txBox="1">
            <a:spLocks/>
          </p:cNvSpPr>
          <p:nvPr/>
        </p:nvSpPr>
        <p:spPr>
          <a:xfrm>
            <a:off x="11353800" y="295609"/>
            <a:ext cx="680224" cy="18000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A6BAEFF-E5EB-4E30-946B-3AB4DD7C8F9E}" type="slidenum">
              <a:rPr lang="da-DK" sz="900" dirty="0" smtClean="0">
                <a:latin typeface="Italian Plate No1"/>
              </a:rPr>
              <a:pPr>
                <a:spcAft>
                  <a:spcPts val="600"/>
                </a:spcAft>
              </a:pPr>
              <a:t>8</a:t>
            </a:fld>
            <a:endParaRPr lang="da-DK" sz="900">
              <a:latin typeface="Italian Plate No1"/>
            </a:endParaRPr>
          </a:p>
        </p:txBody>
      </p:sp>
    </p:spTree>
    <p:extLst>
      <p:ext uri="{BB962C8B-B14F-4D97-AF65-F5344CB8AC3E}">
        <p14:creationId xmlns:p14="http://schemas.microsoft.com/office/powerpoint/2010/main" val="2901378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9BF69-8B54-E6B8-71B2-5C19766A1951}"/>
              </a:ext>
            </a:extLst>
          </p:cNvPr>
          <p:cNvSpPr>
            <a:spLocks noGrp="1"/>
          </p:cNvSpPr>
          <p:nvPr>
            <p:ph type="title"/>
          </p:nvPr>
        </p:nvSpPr>
        <p:spPr>
          <a:xfrm>
            <a:off x="838200" y="1274984"/>
            <a:ext cx="10515600" cy="563563"/>
          </a:xfrm>
        </p:spPr>
        <p:txBody>
          <a:bodyPr>
            <a:normAutofit/>
          </a:bodyPr>
          <a:lstStyle/>
          <a:p>
            <a:r>
              <a:rPr lang="da-DK" sz="3200">
                <a:cs typeface="Calibri Light"/>
              </a:rPr>
              <a:t>FN´s Verdensmål 12 Ansvarlig forbrug og produktion </a:t>
            </a:r>
          </a:p>
          <a:p>
            <a:endParaRPr lang="da-DK"/>
          </a:p>
        </p:txBody>
      </p:sp>
      <p:sp>
        <p:nvSpPr>
          <p:cNvPr id="3" name="Pladsholder til indhold 2">
            <a:extLst>
              <a:ext uri="{FF2B5EF4-FFF2-40B4-BE49-F238E27FC236}">
                <a16:creationId xmlns:a16="http://schemas.microsoft.com/office/drawing/2014/main" id="{7397F295-13A0-609B-9A1B-B2C272981038}"/>
              </a:ext>
            </a:extLst>
          </p:cNvPr>
          <p:cNvSpPr>
            <a:spLocks noGrp="1"/>
          </p:cNvSpPr>
          <p:nvPr>
            <p:ph idx="1"/>
          </p:nvPr>
        </p:nvSpPr>
        <p:spPr>
          <a:xfrm>
            <a:off x="838200" y="1689653"/>
            <a:ext cx="4418915" cy="4659464"/>
          </a:xfrm>
        </p:spPr>
        <p:txBody>
          <a:bodyPr vert="horz" lIns="0" tIns="0" rIns="0" bIns="0" rtlCol="0" anchor="t">
            <a:normAutofit/>
          </a:bodyPr>
          <a:lstStyle/>
          <a:p>
            <a:endParaRPr lang="da-DK" sz="1600">
              <a:cs typeface="Calibri"/>
            </a:endParaRPr>
          </a:p>
          <a:p>
            <a:r>
              <a:rPr lang="da-DK" sz="2000">
                <a:cs typeface="Calibri"/>
              </a:rPr>
              <a:t>Danskernes </a:t>
            </a:r>
            <a:r>
              <a:rPr lang="da-DK" sz="2000">
                <a:ea typeface="+mn-lt"/>
                <a:cs typeface="+mn-lt"/>
              </a:rPr>
              <a:t>materialeforbrug pr. indbygger </a:t>
            </a:r>
            <a:r>
              <a:rPr lang="da-DK" sz="2000">
                <a:cs typeface="Calibri" panose="020F0502020204030204"/>
              </a:rPr>
              <a:t>er steget med 40% fra 2000 til 2017.</a:t>
            </a:r>
          </a:p>
          <a:p>
            <a:pPr marL="0" indent="0">
              <a:buNone/>
            </a:pPr>
            <a:br>
              <a:rPr lang="da-DK" sz="2000">
                <a:cs typeface="Calibri" panose="020F0502020204030204"/>
              </a:rPr>
            </a:br>
            <a:endParaRPr lang="da-DK" sz="1600"/>
          </a:p>
          <a:p>
            <a:r>
              <a:rPr lang="da-DK" sz="2000" err="1">
                <a:ea typeface="+mn-lt"/>
                <a:cs typeface="+mn-lt"/>
              </a:rPr>
              <a:t>Sustainable</a:t>
            </a:r>
            <a:r>
              <a:rPr lang="da-DK" sz="2000">
                <a:ea typeface="+mn-lt"/>
                <a:cs typeface="+mn-lt"/>
              </a:rPr>
              <a:t> Development Report vurderer, at Danmark har store udfordringer i arbejdet med verdensmål 12 på grund af det store forbrug og den høje levestandard – se fx på DK’s </a:t>
            </a:r>
            <a:r>
              <a:rPr lang="da-DK" sz="2000" err="1">
                <a:ea typeface="+mn-lt"/>
                <a:cs typeface="+mn-lt"/>
              </a:rPr>
              <a:t>overshootday</a:t>
            </a:r>
            <a:r>
              <a:rPr lang="da-DK" sz="2000">
                <a:ea typeface="+mn-lt"/>
                <a:cs typeface="+mn-lt"/>
              </a:rPr>
              <a:t> </a:t>
            </a:r>
          </a:p>
          <a:p>
            <a:pPr marL="0" indent="0">
              <a:buNone/>
            </a:pPr>
            <a:endParaRPr lang="da-DK" sz="1600">
              <a:ea typeface="+mn-lt"/>
              <a:cs typeface="+mn-lt"/>
            </a:endParaRPr>
          </a:p>
        </p:txBody>
      </p:sp>
      <p:pic>
        <p:nvPicPr>
          <p:cNvPr id="10" name="Billede 10">
            <a:extLst>
              <a:ext uri="{FF2B5EF4-FFF2-40B4-BE49-F238E27FC236}">
                <a16:creationId xmlns:a16="http://schemas.microsoft.com/office/drawing/2014/main" id="{F664C758-4959-EC6F-8443-7F4323E056D7}"/>
              </a:ext>
            </a:extLst>
          </p:cNvPr>
          <p:cNvPicPr>
            <a:picLocks noChangeAspect="1"/>
          </p:cNvPicPr>
          <p:nvPr/>
        </p:nvPicPr>
        <p:blipFill>
          <a:blip r:embed="rId3"/>
          <a:stretch>
            <a:fillRect/>
          </a:stretch>
        </p:blipFill>
        <p:spPr>
          <a:xfrm>
            <a:off x="5677731" y="1550958"/>
            <a:ext cx="4980191" cy="4156112"/>
          </a:xfrm>
          <a:prstGeom prst="rect">
            <a:avLst/>
          </a:prstGeom>
        </p:spPr>
      </p:pic>
      <p:sp>
        <p:nvSpPr>
          <p:cNvPr id="8" name="Slide Number Placeholder 3">
            <a:extLst>
              <a:ext uri="{FF2B5EF4-FFF2-40B4-BE49-F238E27FC236}">
                <a16:creationId xmlns:a16="http://schemas.microsoft.com/office/drawing/2014/main" id="{BFD89180-D621-2A79-1F9C-F8E4047D7503}"/>
              </a:ext>
            </a:extLst>
          </p:cNvPr>
          <p:cNvSpPr txBox="1">
            <a:spLocks/>
          </p:cNvSpPr>
          <p:nvPr/>
        </p:nvSpPr>
        <p:spPr>
          <a:xfrm>
            <a:off x="11353800" y="295609"/>
            <a:ext cx="680224" cy="18000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A6BAEFF-E5EB-4E30-946B-3AB4DD7C8F9E}" type="slidenum">
              <a:rPr lang="da-DK" sz="900" dirty="0" smtClean="0">
                <a:latin typeface="Italian Plate No1"/>
              </a:rPr>
              <a:pPr>
                <a:spcAft>
                  <a:spcPts val="600"/>
                </a:spcAft>
              </a:pPr>
              <a:t>9</a:t>
            </a:fld>
            <a:endParaRPr lang="da-DK" sz="900">
              <a:latin typeface="Italian Plate No1"/>
            </a:endParaRPr>
          </a:p>
        </p:txBody>
      </p:sp>
    </p:spTree>
    <p:extLst>
      <p:ext uri="{BB962C8B-B14F-4D97-AF65-F5344CB8AC3E}">
        <p14:creationId xmlns:p14="http://schemas.microsoft.com/office/powerpoint/2010/main" val="613764032"/>
      </p:ext>
    </p:extLst>
  </p:cSld>
  <p:clrMapOvr>
    <a:masterClrMapping/>
  </p:clrMapOvr>
</p:sld>
</file>

<file path=ppt/theme/theme1.xml><?xml version="1.0" encoding="utf-8"?>
<a:theme xmlns:a="http://schemas.openxmlformats.org/drawingml/2006/main" name="HRS">
  <a:themeElements>
    <a:clrScheme name="HRS">
      <a:dk1>
        <a:sysClr val="windowText" lastClr="000000"/>
      </a:dk1>
      <a:lt1>
        <a:srgbClr val="FFFFFF"/>
      </a:lt1>
      <a:dk2>
        <a:srgbClr val="44546A"/>
      </a:dk2>
      <a:lt2>
        <a:srgbClr val="FFFFFF"/>
      </a:lt2>
      <a:accent1>
        <a:srgbClr val="1C3433"/>
      </a:accent1>
      <a:accent2>
        <a:srgbClr val="315D63"/>
      </a:accent2>
      <a:accent3>
        <a:srgbClr val="F3D9E5"/>
      </a:accent3>
      <a:accent4>
        <a:srgbClr val="F04642"/>
      </a:accent4>
      <a:accent5>
        <a:srgbClr val="C83B36"/>
      </a:accent5>
      <a:accent6>
        <a:srgbClr val="70211F"/>
      </a:accent6>
      <a:hlink>
        <a:srgbClr val="000000"/>
      </a:hlink>
      <a:folHlink>
        <a:srgbClr val="000000"/>
      </a:folHlink>
    </a:clrScheme>
    <a:fontScheme name="HRS">
      <a:majorFont>
        <a:latin typeface="Italian Plate No1"/>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F7921E"/>
    </a:custClr>
    <a:custClr name="Custom Color 2">
      <a:srgbClr val="FFD65C"/>
    </a:custClr>
    <a:custClr name="Custom Color 3">
      <a:srgbClr val="F3D9E5"/>
    </a:custClr>
    <a:custClr name="Custom Color 4">
      <a:srgbClr val="FCF8E6"/>
    </a:custClr>
    <a:custClr name="Custom Color 5">
      <a:srgbClr val="B9D986"/>
    </a:custClr>
    <a:custClr name="Custom Color 6">
      <a:srgbClr val="4D1604"/>
    </a:custClr>
    <a:custClr name="Custom Color 7">
      <a:srgbClr val="76241E"/>
    </a:custClr>
    <a:custClr name="Custom Color 8">
      <a:srgbClr val="833434"/>
    </a:custClr>
    <a:custClr name="Custom Color 9">
      <a:srgbClr val="48241B"/>
    </a:custClr>
    <a:custClr name="Custom Color 10">
      <a:srgbClr val="1C3433"/>
    </a:custClr>
    <a:custClr name="Custom Color 11">
      <a:srgbClr val="142A39"/>
    </a:custClr>
    <a:custClr name="Custom Color 12">
      <a:srgbClr val="48B149"/>
    </a:custClr>
  </a:custClrLst>
  <a:extLst>
    <a:ext uri="{05A4C25C-085E-4340-85A3-A5531E510DB2}">
      <thm15:themeFamily xmlns:thm15="http://schemas.microsoft.com/office/thememl/2012/main" name="Præsentation2" id="{9A1599E7-7D32-B447-ABD3-8429AC175DC7}" vid="{501AA57C-C4E2-9443-9EF4-BF327E9915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TotalTime>
  <Words>5927</Words>
  <Application>Microsoft Macintosh PowerPoint</Application>
  <PresentationFormat>Widescreen</PresentationFormat>
  <Paragraphs>633</Paragraphs>
  <Slides>48</Slides>
  <Notes>40</Notes>
  <HiddenSlides>0</HiddenSlides>
  <MMClips>2</MMClips>
  <ScaleCrop>false</ScaleCrop>
  <HeadingPairs>
    <vt:vector size="6" baseType="variant">
      <vt:variant>
        <vt:lpstr>Benyttede skrifttyper</vt:lpstr>
      </vt:variant>
      <vt:variant>
        <vt:i4>14</vt:i4>
      </vt:variant>
      <vt:variant>
        <vt:lpstr>Tema</vt:lpstr>
      </vt:variant>
      <vt:variant>
        <vt:i4>1</vt:i4>
      </vt:variant>
      <vt:variant>
        <vt:lpstr>Slidetitler</vt:lpstr>
      </vt:variant>
      <vt:variant>
        <vt:i4>48</vt:i4>
      </vt:variant>
    </vt:vector>
  </HeadingPairs>
  <TitlesOfParts>
    <vt:vector size="63" baseType="lpstr">
      <vt:lpstr>Courier New</vt:lpstr>
      <vt:lpstr>Arial</vt:lpstr>
      <vt:lpstr>Oxygen</vt:lpstr>
      <vt:lpstr>Abel</vt:lpstr>
      <vt:lpstr>Italian Plate No1</vt:lpstr>
      <vt:lpstr>Symbol</vt:lpstr>
      <vt:lpstr>Arial,Sans-Serif</vt:lpstr>
      <vt:lpstr>Georgia</vt:lpstr>
      <vt:lpstr>Calibri Light</vt:lpstr>
      <vt:lpstr>Helvetica</vt:lpstr>
      <vt:lpstr>Calibri</vt:lpstr>
      <vt:lpstr>Wingdings</vt:lpstr>
      <vt:lpstr>IBM Plex Sans</vt:lpstr>
      <vt:lpstr>Times New Roman</vt:lpstr>
      <vt:lpstr>HRS</vt:lpstr>
      <vt:lpstr>Det datadrevne køkken - indholdsfortegnelse</vt:lpstr>
      <vt:lpstr>Vejledning til denne power point </vt:lpstr>
      <vt:lpstr>Den brændende platform </vt:lpstr>
      <vt:lpstr>Det datadrevne køkken – hvorfor? </vt:lpstr>
      <vt:lpstr>Så, hvad kan data konkret bidrage med?</vt:lpstr>
      <vt:lpstr>Earth Overshoot Day –  Menneskers økologiske fodaftryk   </vt:lpstr>
      <vt:lpstr>Danmarks  overshoot day</vt:lpstr>
      <vt:lpstr>FN´s verdensmål 12 </vt:lpstr>
      <vt:lpstr>FN´s Verdensmål 12 Ansvarlig forbrug og produktion  </vt:lpstr>
      <vt:lpstr>PowerPoint-præsentation</vt:lpstr>
      <vt:lpstr>PowerPoint-præsentation</vt:lpstr>
      <vt:lpstr>12.3 HALVÉR DET GLOBALE MADSPILD PER PERSON </vt:lpstr>
      <vt:lpstr>12.8 Information og viden </vt:lpstr>
      <vt:lpstr>Madspild</vt:lpstr>
      <vt:lpstr>Hvorfor er det vigtigt at arbejde med madspild? </vt:lpstr>
      <vt:lpstr>Hvorfor måle madspild – og hvad kan man bruge dataen til?</vt:lpstr>
      <vt:lpstr>Madspild &amp; Madtab – Food Waste &amp; Food Loss</vt:lpstr>
      <vt:lpstr>     </vt:lpstr>
      <vt:lpstr> </vt:lpstr>
      <vt:lpstr>PowerPoint-præsentation</vt:lpstr>
      <vt:lpstr>Madspild i Danmark 2021</vt:lpstr>
      <vt:lpstr>Bioaffald – den samlede mængde</vt:lpstr>
      <vt:lpstr>Definition af madspild? – hvad der er madaffald I dag, er en genvinst I morgen…</vt:lpstr>
      <vt:lpstr>PowerPoint-præsentation</vt:lpstr>
      <vt:lpstr>madspildsreduktion</vt:lpstr>
      <vt:lpstr> Hvor kan madspild opstå i et køkken? og hvilke årsager ligger til grund for spildet?  </vt:lpstr>
      <vt:lpstr>reduktionspotentialer </vt:lpstr>
      <vt:lpstr>Foretag en Madspildsindsats: </vt:lpstr>
      <vt:lpstr>meget eller lidt madspild?</vt:lpstr>
      <vt:lpstr>madspildsdokumentation </vt:lpstr>
      <vt:lpstr>Esmiley's FoodWaste </vt:lpstr>
      <vt:lpstr>FoodWaste - et redskab til monitorering af madspild</vt:lpstr>
      <vt:lpstr>Co2-aftryk</vt:lpstr>
      <vt:lpstr>Hvad er CO2?</vt:lpstr>
      <vt:lpstr>Hvad udleder CO2?</vt:lpstr>
      <vt:lpstr>CO2 i atmosfæren holder på varmen (drivhuseffekten)</vt:lpstr>
      <vt:lpstr>CO2 som måleenhed</vt:lpstr>
      <vt:lpstr>CO2-forbrug i et køkken</vt:lpstr>
      <vt:lpstr>Energi og forbrug</vt:lpstr>
      <vt:lpstr>ENERgiforbrug &amp; CO2</vt:lpstr>
      <vt:lpstr>Hvordan måler man energiforbrug?</vt:lpstr>
      <vt:lpstr>Energiforbrug</vt:lpstr>
      <vt:lpstr>Energivogterne i undervisning </vt:lpstr>
      <vt:lpstr>Vandforbrug </vt:lpstr>
      <vt:lpstr>WATER footprint (VANDAFTRYK)</vt:lpstr>
      <vt:lpstr>VANdforbrug = CO2-forbrug</vt:lpstr>
      <vt:lpstr>Reducér dit vandforbrug i køkkenet</vt:lpstr>
      <vt:lpstr>tak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 datadrevne køkken</dc:title>
  <dc:subject>HRS template</dc:subject>
  <dc:creator>Marianne Szymanski Søndergaard</dc:creator>
  <cp:keywords>HRS template</cp:keywords>
  <cp:lastModifiedBy>Michelle Nadia Werther</cp:lastModifiedBy>
  <cp:revision>1</cp:revision>
  <dcterms:created xsi:type="dcterms:W3CDTF">2023-03-08T15:47:52Z</dcterms:created>
  <dcterms:modified xsi:type="dcterms:W3CDTF">2023-08-14T12:30:23Z</dcterms:modified>
  <cp:category>Template</cp:category>
</cp:coreProperties>
</file>